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1" r:id="rId3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620825904" val="1030" rev64="64" revOS="3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620825904" val="101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620825904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" d="100"/>
        <a:sy n="19" d="100"/>
      </p:scale>
      <p:origin x="0" y="0"/>
    </p:cViewPr>
  </p:sorterViewPr>
  <p:notesViewPr>
    <p:cSldViewPr snapToObjects="1" showGuides="1">
      <p:cViewPr>
        <p:scale>
          <a:sx n="81" d="100"/>
          <a:sy n="81" d="100"/>
        </p:scale>
        <p:origin x="1963" y="792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LAsAAMgVAACsPwAAoxoAAA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16100" y="3540760"/>
            <a:ext cx="8534400" cy="789305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BqtQX///8BAAAAAAAAAAAAAAAAAAAAAAAAAAAAAAAAAAAAAAAAAAAAAAACf39/AICAgAPMzMwAwMD/AH9/fwAAAAAAAAAAAAAAAAD///8AAAAAACEAAAAYAAAAFAAAADIdAAA1AgAAzi0AAIkM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45990" y="358775"/>
            <a:ext cx="2700020" cy="16789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14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Gq1Bf///wEAAAAAAAAAAAAAAAAAAAAAAAAAAAAAAAAAAAAAAAAAAABqtQZ/f38AgICAA8zMzADAwP8Af39/AAAAAAAAAAAAAAAAAAAAAAAAAAAAIQAAABgAAAAUAAAAiwUAABcVAABNRQAAGRUAABAAAAAmAAAACAAAAP//////////MAAAABQAAAAAAAAAAAD//wAAAQAAAP//AAABAA=="/>
              </a:ext>
            </a:extLst>
          </p:cNvSpPr>
          <p:nvPr/>
        </p:nvSpPr>
        <p:spPr>
          <a:xfrm flipV="1">
            <a:off x="901065" y="3428365"/>
            <a:ext cx="10364470" cy="127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TUAABsnAABARwAAWSkAABAAAAAmAAAACAAAAAEAAAAAAAAAMAAAABQAAAAAAAAANAP//8z8AAD/GP//AecAAA=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fld id="{51E9A8AC-E2BC-BC5E-F251-140BE61F0441}" type="slidenum">
              <a:t>‹Nr.›</a:t>
            </a:fld>
            <a:endParaRPr/>
          </a:p>
        </p:txBody>
      </p:sp>
      <p:sp>
        <p:nvSpPr>
          <p:cNvPr id="7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oAUAABoNAABgRQAAJhYAAAAAAAAmAAAACAAAAAG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AAAAAAAA8D8AAAAAAADgPwAAAAAAAOA/AAAAAAAA4D8AAAAAAADgPwAAAAAAAOA/AAAAAAAA4D8AAAAAAADgPwAAAAAAAOA/AAAAAAAA4D8CAAAAjAAAAAEAAAAAAAAAmcwzDf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Y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v///wEAAAAAAAAAAAAAAAAAAAAAAAAAAAAAAAAAAAAAAAAAAAAAAAJ/f38AgICAA8zMzADAwP8Af39/AAAAAAAAAAAAAAAAAAAAAAAAAAAAIQAAABgAAAAUAAAAwAMAAK4BAABtHAAATAUAAAAAAAAmAAAACAAAAAGBAAB/ACAAMAAAABQAAAAAAAAA/gr//wL1AAD8Sv//BLUA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5880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Ux0AAC4G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945" y="1004570"/>
            <a:ext cx="6815455" cy="51219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C4G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004570"/>
            <a:ext cx="4011295" cy="5121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88E4527-6985-DBB3-CB36-9FE60B783DCA}" type="datetime1">
              <a:t>28.06.2022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335FE47-09CE-6008-808D-FF5DB0C376AA}" type="slidenum">
              <a:t>‹Nr.›</a:t>
            </a:fld>
            <a:endParaRPr/>
          </a:p>
        </p:txBody>
      </p:sp>
      <p:sp>
        <p:nvSpPr>
          <p:cNvPr id="7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Mw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AAAAAAAA8D8AAAAAAADgPwAAAAAAAOA/AAAAAAAA4D8AAAAAAADgPwAAAAAAAOA/AAAAAAAA4D8AAAAAAADgPwAAAAAAAOA/AAAAAAAA4D8CAAAAjAAAAAEAAAAAAAAAmcwzDf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f0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v///wEAAAAAAAAAAAAAAAAAAAAAAAAAAAAAAAAAAAAAAAAAAAAAAAJ/f38AgICAA8zMzADAwP8Af39/AAAAAAAAAAAAAAAAAAAAAAAAAAAAIQAAABgAAAAUAAAAsw4AAHUeAACzOwAABCEAAAAAAAAmAAAACAAAAAGBAAB/ACAAMAAAABQAAAAAAAAARAT//7z7AAD8Sv//BLUAAA=="/>
              </a:ext>
            </a:extLst>
          </p:cNvSpPr>
          <p:nvPr>
            <p:ph type="title"/>
          </p:nvPr>
        </p:nvSpPr>
        <p:spPr>
          <a:xfrm>
            <a:off x="2389505" y="4951095"/>
            <a:ext cx="7315200" cy="41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sw4AABECAACzOwAABB4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9505" y="335915"/>
            <a:ext cx="7315200" cy="454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sw4AAAQhAACzOwAA9i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9F00B50-1EA4-A5FD-EA48-E8A845061CBD}" type="datetime1">
              <a:t>28.06.2022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1D1B5BB-F5BC-8443-F269-0316FB270456}" type="slidenum">
              <a:t>‹Nr.›</a:t>
            </a:fld>
            <a:endParaRPr/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Mw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67E18D4-9AAB-2BEE-E5C6-6CBB56881339}" type="datetime1">
              <a:t>28.06.2022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651582E-609B-04AE-D5E9-96FB16A723C3}" type="slidenum">
              <a:t>‹Nr.›</a:t>
            </a:fld>
            <a:endParaRPr/>
          </a:p>
        </p:txBody>
      </p:sp>
      <p:sp>
        <p:nvSpPr>
          <p:cNvPr id="6" name="Line2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7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KB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////wEAAAAAAAAAAAAAAAAAAAAAAAAAAAAAAAAAAAAAAAAAAAAAAAJ/f38AgICAA8zMzADAwP8Af39/AAAAAAAAAAAAAAAAAAAAAAAAAAAAIQAAABgAAAAUAAAACQsAAPYQAACtRQAAJBcAAAAAAAAmAAAACAAAAAGBAAAH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ogwAAAYYAACtRQAAaiAAAA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AAAAAAmAAAACAAAAAEAAAAAAAAAMAAAABQAAAAAAAAANAP//8z8AAD/GP//AecAAA=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r>
              <a:t>OER.DigiChem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CDB26C4-8AC1-8ED0-8F63-7C85682D7929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G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MwX///8BAAAAAAAAAAAAAAAAAAAAAAAAAAAAAAAAAAAAAAAAAAAAAAACf39/AICAgAPMzMwAwMD/AH9/fwAAAAAAAAAAAAAAAAD///8AAAAAACEAAAAYAAAAFAAAAMADAAB8EQAAowwAAOok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2260"/>
            <a:ext cx="1444625" cy="31584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Mw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CWFB////wEAAAAAAAAAAAAAAAAAAAAAAAAAAAAAAAAAAAAAAAAAAAAAAAJ/f38AgICAA8zMzADAwP8Af39/AAAAAAAAAAAAAAAAAAAAAAAAAAAAIQAAABgAAAAUAAAACQsAAPYQAACtRQAAJBcAAAAAAAAmAAAACAAAAAGBAAAH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ogwAAAYYAACtRQAAaiAAAA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5A4E9C4B-05B7-1B6A-F9F6-F33FD2B80FA6}" type="datetime1">
              <a:t>28.06.2022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RWsg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1C629528-66F1-3763-BFDA-9036DB9449C5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KB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glhQX///8BAAAAAAAAAAAAAAAAAAAAAAAAAAAAAAAAAAAAAAAAAAAAAAACf39/AICAgAPMzMwAwMD/AH9/fwAAAAAAAAAAAAAAAAD///8AAAAAACEAAAAYAAAAFAAAAMADAAB8EQAApAwAAOwkAAAA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260" cy="31597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glh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////wEAAAAAAAAAAAAAAAAAAAAAAAAAAAAAAAAAAAAAAAAAAAAAAAJ/f38AgICAA8zMzADAwP8Af39/AAAAAAAAAAAAAAAAAAAAAAAAAAAAIQAAABgAAAAUAAAACQsAAPYQAACtRQAAJBcAAAAAAAAmAAAACAAAAAGBAAAH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ogwAAAYYAACtRQAAaiAAAA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XB5W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56D260B-45A8-38D0-E6D5-B385689B10E6}" type="datetime1">
              <a:t>28.06.2022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73E464F-01CA-6BB0-8486-F7E508C872A2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MADAAB8EQAApQwAAO8kAAAA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895" cy="3161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P3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NgJAADh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Hy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5DF291D3-9DB0-A767-FE4A-6B32DF04083E}" type="datetime1">
              <a:t>28.06.2022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C3AC578-36D1-6F33-9F82-C0668BCC6995}" type="slidenum">
              <a:t>‹Nr.›</a:t>
            </a:fld>
            <a:endParaRPr/>
          </a:p>
        </p:txBody>
      </p:sp>
      <p:sp>
        <p:nvSpPr>
          <p:cNvPr id="7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vwMAAEcBAAApPQ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07645"/>
            <a:ext cx="9333230" cy="12096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HEJAADjJAAAYQ0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GENAADj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HSYAAHEJAABARwAAYQ0AABAAAAAmAAAACAAAAIGA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54D46348-06B9-8195-F76C-F0C02D2201A5}" type="datetime1">
              <a:t>28.06.2022</a:t>
            </a:fld>
            <a:endParaRPr/>
          </a:p>
        </p:txBody>
      </p:sp>
      <p:sp>
        <p:nvSpPr>
          <p:cNvPr id="8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1D89BF3-BDAC-8D6D-E260-4B38D52E141E}" type="slidenum">
              <a:t>‹Nr.›</a:t>
            </a:fld>
            <a:endParaRPr/>
          </a:p>
        </p:txBody>
      </p:sp>
      <p:sp>
        <p:nvSpPr>
          <p:cNvPr id="9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10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zAGU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EC3A492-DCF3-9652-BD7B-2A07EA354B7F}" type="datetime1">
              <a:t>28.06.2022</a:t>
            </a:fld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5CD69A6-E8A8-989F-E675-1ECA273B104B}" type="slidenum">
              <a:t>‹Nr.›</a:t>
            </a:fld>
            <a:endParaRPr/>
          </a:p>
        </p:txBody>
      </p:sp>
      <p:sp>
        <p:nvSpPr>
          <p:cNvPr id="5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AAAAAAAAAAAMAAAABQAAAAAAAAANAP//8z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07B6BBD9-97EA-E34D-A40E-6118F5405234}" type="datetime1">
              <a:t>28.06.2022</a:t>
            </a:fld>
            <a:endParaRPr/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AAAAAAAAA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149344AD-E3F9-C6B2-B72B-15E70A654140}" type="slidenum">
              <a:t>‹Nr.›</a:t>
            </a:fld>
            <a:endParaRPr/>
          </a:p>
        </p:txBody>
      </p:sp>
      <p:sp>
        <p:nvSpPr>
          <p:cNvPr id="4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U1NBf///wEAAAAAAAAAAAAAAAAAAAAAAAAAAAAAAAAAAAAAAAAAAE1NTQZ/f38AgIC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5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MNebYB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AEAAAC5////AUsAAHYqAAAQAAAAJgAAAAgAAAD//////////zAAAAAUAAAAAAAAAAAA//8AAAEAAAD//wAAAQA="/>
              </a:ext>
            </a:extLst>
          </p:cNvPicPr>
          <p:nvPr/>
        </p:nvPicPr>
        <p:blipFill>
          <a:blip r:embed="rId13"/>
          <a:stretch>
            <a:fillRect/>
          </a:stretch>
        </p:blipFill>
        <p:spPr>
          <a:xfrm>
            <a:off x="635" y="-45085"/>
            <a:ext cx="12192000" cy="69475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LABAABARwAAuA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wAMAANgJAABARwAAsCU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AuthorArea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w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BAAAAAmAAAACAAAAP//////////MAAAABQAAAAAAAAANAP//8z8AAD/GP//AecA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t>OER.DigiChem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w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BAAAAAmAAAACAAAAP//////////MAAAABQAAAAAAAAAdwn//4n2AAD/GP//AecAAA=="/>
              </a:ext>
            </a:extLst>
          </p:cNvSpPr>
          <p:nvPr>
            <p:ph type="sldNum" sz="quarter" idx="4"/>
          </p:nvPr>
        </p:nvSpPr>
        <p:spPr>
          <a:xfrm>
            <a:off x="10619740" y="6356985"/>
            <a:ext cx="962660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8A6BC6-88DD-DF9D-9332-7EC8257C65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AI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jAUAAHkOAABMRQAASBQAAAAAAAAmAAAACAAAAAGAAAAAAAAAMAAAABQAAAAAAAAAAAD//wAAAQAAAP//AAABAA=="/>
              </a:ext>
            </a:extLst>
          </p:cNvSpPr>
          <p:nvPr>
            <p:ph type="ctrTitle"/>
          </p:nvPr>
        </p:nvSpPr>
        <p:spPr>
          <a:xfrm>
            <a:off x="901700" y="2352675"/>
            <a:ext cx="10363200" cy="944245"/>
          </a:xfrm>
        </p:spPr>
        <p:txBody>
          <a:bodyPr/>
          <a:lstStyle/>
          <a:p>
            <a:r>
              <a:rPr lang="de-DE" dirty="0"/>
              <a:t>Versuchsaufbau: Salz in Wasser</a:t>
            </a:r>
            <a:endParaRPr dirty="0"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TUAABsnAABARwAAWSkAAAAAAAAmAAAACAAAAAEAAAAAAAAAMAAAABQAAAAAAAAANAP//8z8AAD/GP//AecAAA=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fld id="{25C7D136-78C8-9227-867F-8E729F3170DB}" type="slidenum">
              <a:t>1</a:t>
            </a:fld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AAAAAAmAAAACAAAAAEAAAAAAAAAMAAAABQAAAAAAAAANAP//8z8AAD/GP//AecAAA=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r>
              <a:t>OER.DigiChem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s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AAAAAJ/f38AgICAA8zMzADAwP8Af39/AAAAAAAAAAAAAAAAAAAAAAAAAAAAIQAAABgAAAAUAAAAvwMAALABAAAiQAAAuAgAAA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rPr lang="de-DE" dirty="0"/>
              <a:t>Versuchsaufbau: Salz in Wasser</a:t>
            </a:r>
            <a:endParaRPr dirty="0"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VEEAABsnAABARwAAWSkAAAAAAAAmAAAACAAAAAEAAAAAAAAAMAAAABQAAAAAAAAAdwn//4n2AAD/GP//AecAAA=="/>
              </a:ext>
            </a:extLst>
          </p:cNvSpPr>
          <p:nvPr>
            <p:ph type="sldNum" sz="quarter" idx="12"/>
          </p:nvPr>
        </p:nvSpPr>
        <p:spPr>
          <a:xfrm>
            <a:off x="10619740" y="6356985"/>
            <a:ext cx="962660" cy="364490"/>
          </a:xfrm>
        </p:spPr>
        <p:txBody>
          <a:bodyPr/>
          <a:lstStyle/>
          <a:p>
            <a:fld id="{5573D309-47B8-2625-F6CB-B1709D8500E4}" type="slidenum">
              <a:t>2</a:t>
            </a:fld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MNebYB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gICAA8zMzADAwP8Af39/AAAAAAAAAAAAAAAAAAAAAAAAAAAAIQAAABgAAAAUAAAAwAMAABsnAAA/FQAAWSkAAAAAAAAmAAAACAAAAAEAAAAAAAAAMAAAABQAAAAAAAAANAP//8z8AAD/GP//AecAAA=="/>
              </a:ext>
            </a:extLst>
          </p:cNvSpPr>
          <p:nvPr>
            <p:ph type="dt" sz="quarter" idx="10"/>
          </p:nvPr>
        </p:nvSpPr>
        <p:spPr>
          <a:xfrm>
            <a:off x="609600" y="6356985"/>
            <a:ext cx="2844165" cy="364490"/>
          </a:xfrm>
        </p:spPr>
        <p:txBody>
          <a:bodyPr/>
          <a:lstStyle/>
          <a:p>
            <a:r>
              <a:t>OER.DigiChem</a:t>
            </a:r>
          </a:p>
        </p:txBody>
      </p:sp>
      <p:pic>
        <p:nvPicPr>
          <p:cNvPr id="7" name="Grafik 6" descr="Ein Bild, das Waage, Gerät enthält.&#10;&#10;Automatisch generierte Beschreibung">
            <a:extLst>
              <a:ext uri="{FF2B5EF4-FFF2-40B4-BE49-F238E27FC236}">
                <a16:creationId xmlns:a16="http://schemas.microsoft.com/office/drawing/2014/main" id="{9385F994-7940-E94B-629D-53C7A81FA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45" y="1563370"/>
            <a:ext cx="7526303" cy="42335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33"/>
      </a:accent1>
      <a:accent2>
        <a:srgbClr val="99CC33"/>
      </a:accent2>
      <a:accent3>
        <a:srgbClr val="99CC33"/>
      </a:accent3>
      <a:accent4>
        <a:srgbClr val="99CC33"/>
      </a:accent4>
      <a:accent5>
        <a:srgbClr val="99CC33"/>
      </a:accent5>
      <a:accent6>
        <a:srgbClr val="99CC33"/>
      </a:accent6>
      <a:hlink>
        <a:srgbClr val="99CC33"/>
      </a:hlink>
      <a:folHlink>
        <a:srgbClr val="99CC33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82585"/>
        </a:accent1>
        <a:accent2>
          <a:srgbClr val="B82585"/>
        </a:accent2>
        <a:accent3>
          <a:srgbClr val="B82585"/>
        </a:accent3>
        <a:accent4>
          <a:srgbClr val="B82585"/>
        </a:accent4>
        <a:accent5>
          <a:srgbClr val="B82585"/>
        </a:accent5>
        <a:accent6>
          <a:srgbClr val="B82585"/>
        </a:accent6>
        <a:hlink>
          <a:srgbClr val="B82585"/>
        </a:hlink>
        <a:folHlink>
          <a:srgbClr val="B82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D4D4D"/>
        </a:accent1>
        <a:accent2>
          <a:srgbClr val="4D4D4D"/>
        </a:accent2>
        <a:accent3>
          <a:srgbClr val="4D4D4D"/>
        </a:accent3>
        <a:accent4>
          <a:srgbClr val="4D4D4D"/>
        </a:accent4>
        <a:accent5>
          <a:srgbClr val="4D4D4D"/>
        </a:accent5>
        <a:accent6>
          <a:srgbClr val="4D4D4D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0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006AB5"/>
    </a:accent1>
    <a:accent2>
      <a:srgbClr val="006AB5"/>
    </a:accent2>
    <a:accent3>
      <a:srgbClr val="006AB5"/>
    </a:accent3>
    <a:accent4>
      <a:srgbClr val="006AB5"/>
    </a:accent4>
    <a:accent5>
      <a:srgbClr val="006AB5"/>
    </a:accent5>
    <a:accent6>
      <a:srgbClr val="006AB5"/>
    </a:accent6>
    <a:hlink>
      <a:srgbClr val="006AB5"/>
    </a:hlink>
    <a:folHlink>
      <a:srgbClr val="006AB5"/>
    </a:folHlink>
  </a:clrScheme>
</a:themeOverride>
</file>

<file path=ppt/theme/themeOverride2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3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B82585"/>
    </a:accent1>
    <a:accent2>
      <a:srgbClr val="B82585"/>
    </a:accent2>
    <a:accent3>
      <a:srgbClr val="B82585"/>
    </a:accent3>
    <a:accent4>
      <a:srgbClr val="B82585"/>
    </a:accent4>
    <a:accent5>
      <a:srgbClr val="B82585"/>
    </a:accent5>
    <a:accent6>
      <a:srgbClr val="B82585"/>
    </a:accent6>
    <a:hlink>
      <a:srgbClr val="B82585"/>
    </a:hlink>
    <a:folHlink>
      <a:srgbClr val="B82585"/>
    </a:folHlink>
  </a:clrScheme>
</a:themeOverride>
</file>

<file path=ppt/theme/themeOverride4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5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6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7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8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9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Breitbild</PresentationFormat>
  <Paragraphs>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Calibri</vt:lpstr>
      <vt:lpstr>Presentation</vt:lpstr>
      <vt:lpstr>Versuchsaufbau: Salz in Wasser</vt:lpstr>
      <vt:lpstr>Versuchsaufbau: Salz in Wasser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Versuchsaufbau: Magnetrührer</dc:title>
  <dc:subject/>
  <dc:creator>Laura Richter</dc:creator>
  <cp:keywords/>
  <dc:description/>
  <cp:lastModifiedBy>Laura Richter</cp:lastModifiedBy>
  <cp:revision>2</cp:revision>
  <dcterms:created xsi:type="dcterms:W3CDTF">2021-05-12T11:08:00Z</dcterms:created>
  <dcterms:modified xsi:type="dcterms:W3CDTF">2022-06-28T10:14:09Z</dcterms:modified>
</cp:coreProperties>
</file>