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627994312" val="982" rev64="64" revOS="3"/>
      <pr:smFileRevision xmlns="" xmlns:p14="http://schemas.microsoft.com/office/powerpoint/2010/main" xmlns:pr="smNativeData" dt="1627994312" val="101"/>
      <pr:guideOptions xmlns="" xmlns:p14="http://schemas.microsoft.com/office/powerpoint/2010/main" xmlns:pr="smNativeData" dt="162799431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96" d="100"/>
          <a:sy n="96" d="100"/>
        </p:scale>
        <p:origin x="68" y="84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Objects="1" showGuides="1">
      <p:cViewPr>
        <p:scale>
          <a:sx n="152" d="100"/>
          <a:sy n="152" d="100"/>
        </p:scale>
        <p:origin x="382" y="29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sCwAAyBUAAKw/AACjGgAAEAAAACYAAAAIAAAAAYAAAAAAAAA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Mh0AADUCAADOLQAAiQ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="" xmlns:p14="http://schemas.microsoft.com/office/powerpoint/2010/main" xmlns:pr="smNativeData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4JYUF////AQAAAAAAAAAAAAAAAAAAAAAAAAAAAAAAAAAAAAAAAAAAuCWFBn9/fwCAgIADzMzMAMDA/wB/f38AAAAAAAAAAAAAAAAAAAAAAAAAAAAhAAAAGAAAABQAAACLBQAAFxUAAE1FAAAZFQAAEAAAACYAAAAIAAAA//////////8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677FC351-1F8A-2A35-C4C7-E9608D8932BC}" type="slidenum">
              <a:t>‹Nr.›</a:t>
            </a:fld>
            <a:endParaRPr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gBQAAGg0AAGBFAAAmFgAAEAAAACYAAAAIAAAAAQAAAAAAAAA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HwAAAFQAAABNTU0G////AQAAAAAAAAAAAAAAAAAAAAAAAAAAAAAAAAAAAAAAAAAAAAAAAn9/fwCAgIADzMzMAMDA/wB/f38AAAAAAAAAAAAAAAAAAAAAAAAAAAAhAAAAGAAAABQAAADAAwAArgEAAG0cAABMBQAAEAAAACYAAAAIAAAAAYEAAH8AI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BTHQAALgYAAEBHAACwJQAAEAAAACYAAAAIAAAAAYAAAAAAAAA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LgYAAG0cAACwJQAAEAAAACYAAAAIAAAAAYAAAAAAAAA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36CEF09-47AE-3919-E0D4-B14CA19A16E4}" type="datetime1">
              <a:t>07.07.2022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5AB6E14-5AB8-FE98-F613-ACCD205D00F9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="" xmlns:p14="http://schemas.microsoft.com/office/powerpoint/2010/main" xmlns:pr="smNativeData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f0sMAAAAEAAAAAAAAAAAAAAAAAAAAAAAAAAeAAAAaAAAAAAAAAAAAAAAAAAAAAAAAAAAAAAAECcAABAnAAAAAAAAAAAAAAAAAAAAAAAAAAAAAAAAAAAAAAAAAAAAABQAAAAAAAAAwMD/AAAAAABkAAAAMgAAAAAAAABkAAAAAAAAAH9/fwAKAAAAHwAAAFQAAABNTU0G////AQAAAAAAAAAAAAAAAAAAAAAAAAAAAAAAAAAAAAAAAAAAAAAAAn9/fwCAgIADzMzMAMDA/wB/f38AAAAAAAAAAAAAAAAAAAAAAAAAAAAhAAAAGAAAABQAAACzDgAAdR4AALM7AAAEIQAAEAAAACYAAAAIAAAAAYEAAH8AIAA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zDgAAEQIAALM7AAAEHgAAEAAAACYAAAAIAAAAAYAAAAAAAAA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zDgAABCEAALM7AAD2JQAAEAAAACYAAAAIAAAAAY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582A99B-D5F8-D75F-B63A-230AE7744076}" type="datetime1">
              <a:t>07.07.2022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CE86D8A-C4B1-BD9B-FF50-32CE231E0967}" type="slidenum">
              <a:t>‹Nr.›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HwAAAFQAAAAAarU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FA9F287-C9C2-FC04-8C11-3F51BC5F7A6A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Gq1Bf///wEAAAAAAAAAAAAAAAAAAAAAAAAAAAAAAAAAAAAAAAAAAAAAAAJ/f38AgICAA8zMzADAwP8Af39/AAAAAAAAAAAAAAAAAP///wAAAAAAIQAAABgAAAAUAAAAwAMAAHwRAACgDAAA6C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2720" cy="31572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AGq1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D430223-6DF0-16F4-BEFB-9BA14CB548CE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G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wAMAAHwRAACjDAAA6i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4JYU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1553C78-368C-00CA-C2ED-C09F72A33495}" type="datetime1">
              <a:t>07.07.2022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RWsgg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79B1A0A-448A-CEEC-C423-B2B9546D32E7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wAMAAHwRAACkDAAA7C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BNTU0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XB5WY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A15C215-5BB7-4034-F9AD-AD618CE30FF8}" type="datetime1">
              <a:t>07.07.2022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22CF9E9-A7EF-790F-A194-515AB7DA5704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wAMAAHwRAAClDAAA7y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OEkAACwJQAAEAAAACYAAAAIAAAAAY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fJgAA2AkAAEBHAACwJQAAEAAAACYAAAAIAAAAAY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1A9F76C-228C-FC01-C211-D454B95F3481}" type="datetime1">
              <a:t>07.07.2022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B74A805-4B96-215E-D8CC-BD0BE6822EE8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="" xmlns:p14="http://schemas.microsoft.com/office/powerpoint/2010/main" xmlns:pr="smNativeData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RwEAACk9AAC4CAAAEAAAACYAAAAIAAAAAQAAAAAAAAA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cQkAAOMkAABhDQAAEAAAACYAAAAIAAAAgY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YQ0AAOMkAACwJQAAEAAAACYAAAAIAAAAAY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dJgAAcQkAAEBHAABhDQAAEAAAACYAAAAIAAAAgY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dJgAAYQ0AAEBHAACwJQAAEAAAACYAAAAIAAAAAY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9FE8DC5-8BE4-AB7B-AA46-7D2EC3085C28}" type="datetime1">
              <a:t>07.07.2022</a:t>
            </a:fld>
            <a:endParaRPr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59D46A2-ECC8-C8B0-8625-1AE5086B704F}" type="slidenum">
              <a:t>‹Nr.›</a:t>
            </a:fld>
            <a:endParaRPr/>
          </a:p>
        </p:txBody>
      </p:sp>
      <p:sp>
        <p:nvSpPr>
          <p:cNvPr id="9" name="Line1"/>
          <p:cNvSpPr>
            <a:extLst>
              <a:ext uri="smNativeData">
                <pr:smNativeData xmlns="" xmlns:p14="http://schemas.microsoft.com/office/powerpoint/2010/main" xmlns:pr="smNativeData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zAGU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65F3FF2-BC9B-0AC9-D5E7-4A9C71A9231F}" type="datetime1">
              <a:t>07.07.2022</a:t>
            </a:fld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A1B56FA-B4A7-4EA0-E9A3-42F518ED1F17}" type="slidenum">
              <a:t>‹Nr.›</a:t>
            </a:fld>
            <a:endParaRPr/>
          </a:p>
        </p:txBody>
      </p:sp>
      <p:sp>
        <p:nvSpPr>
          <p:cNvPr id="5" name="Line1"/>
          <p:cNvSpPr>
            <a:extLst>
              <a:ext uri="smNativeData">
                <pr:smNativeData xmlns="" xmlns:p14="http://schemas.microsoft.com/office/powerpoint/2010/main" xmlns:pr="smNativeData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EB7347C-32F3-E2C2-BD0F-C4977A414B91}" type="datetime1">
              <a:t>07.07.2022</a:t>
            </a:fld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4DBF841-0FA9-8E0E-E763-F95BB62D11AC}" type="slidenum">
              <a:t>‹Nr.›</a:t>
            </a:fld>
            <a:endParaRPr/>
          </a:p>
        </p:txBody>
      </p:sp>
      <p:sp>
        <p:nvSpPr>
          <p:cNvPr id="4" name="Line1"/>
          <p:cNvSpPr>
            <a:extLst>
              <a:ext uri="smNativeData">
                <pr:smNativeData xmlns="" xmlns:p14="http://schemas.microsoft.com/office/powerpoint/2010/main" xmlns:pr="smNativeData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AQAAALn///8BSwAAdioAABAAAAAmAAAACAAAAP//////////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sAEAAEBHAAC4CAAAEAAAACYAAAAIAAAA//////////8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EBHAACwJQAAEAAAACYAAAAIAAAA//////////8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//////////8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8F891-DFE9-8D0E-A760-295BB62E517C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F4CA1-9768-40BC-A523-AC90597E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rPr lang="de-DE" b="1" dirty="0"/>
              <a:t>Aufspaltung im tetraedrischen Ligandenfeld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DAE66C-C80B-411D-8DC9-DA6F52A6F0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dirty="0"/>
              <a:t>OER.DigiChem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314B56-8BBF-4199-84BA-616E9181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56FA-B4A7-4EA0-E9A3-42F518ED1F17}" type="slidenum">
              <a:rPr lang="de-DE" smtClean="0"/>
              <a:t>1</a:t>
            </a:fld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10C1575-2170-4FC3-96B4-D046D5AE36C6}"/>
              </a:ext>
            </a:extLst>
          </p:cNvPr>
          <p:cNvCxnSpPr/>
          <p:nvPr/>
        </p:nvCxnSpPr>
        <p:spPr>
          <a:xfrm>
            <a:off x="2877728" y="3438507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E849556-1A0F-40AF-BE26-35AF62CEE214}"/>
              </a:ext>
            </a:extLst>
          </p:cNvPr>
          <p:cNvCxnSpPr/>
          <p:nvPr/>
        </p:nvCxnSpPr>
        <p:spPr>
          <a:xfrm>
            <a:off x="3394112" y="3438507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37073450-A8AA-4386-AE19-9E13E2CF5BEE}"/>
              </a:ext>
            </a:extLst>
          </p:cNvPr>
          <p:cNvCxnSpPr/>
          <p:nvPr/>
        </p:nvCxnSpPr>
        <p:spPr>
          <a:xfrm>
            <a:off x="3909017" y="3438507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BA8FB1C-78EE-42A9-BCB2-902223734E85}"/>
              </a:ext>
            </a:extLst>
          </p:cNvPr>
          <p:cNvCxnSpPr/>
          <p:nvPr/>
        </p:nvCxnSpPr>
        <p:spPr>
          <a:xfrm>
            <a:off x="4415045" y="3438507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C76242F4-8C1C-4A56-A9F9-61D51EA78637}"/>
              </a:ext>
            </a:extLst>
          </p:cNvPr>
          <p:cNvCxnSpPr>
            <a:cxnSpLocks/>
          </p:cNvCxnSpPr>
          <p:nvPr/>
        </p:nvCxnSpPr>
        <p:spPr>
          <a:xfrm flipV="1">
            <a:off x="5355369" y="2247366"/>
            <a:ext cx="881098" cy="110987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1DF3747-39D5-4EDC-8533-2A8DE1EB9CBF}"/>
              </a:ext>
            </a:extLst>
          </p:cNvPr>
          <p:cNvCxnSpPr/>
          <p:nvPr/>
        </p:nvCxnSpPr>
        <p:spPr>
          <a:xfrm>
            <a:off x="4912194" y="3438507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381F84C-606E-46E6-9804-5D7DA4037578}"/>
              </a:ext>
            </a:extLst>
          </p:cNvPr>
          <p:cNvCxnSpPr/>
          <p:nvPr/>
        </p:nvCxnSpPr>
        <p:spPr>
          <a:xfrm>
            <a:off x="6607868" y="5236342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7E749A8-F1E1-4A0B-9927-758E9DA9D9AC}"/>
              </a:ext>
            </a:extLst>
          </p:cNvPr>
          <p:cNvCxnSpPr/>
          <p:nvPr/>
        </p:nvCxnSpPr>
        <p:spPr>
          <a:xfrm>
            <a:off x="7193468" y="5239881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C71F70E-521A-4DB7-A5A6-A05DE19CA641}"/>
              </a:ext>
            </a:extLst>
          </p:cNvPr>
          <p:cNvCxnSpPr/>
          <p:nvPr/>
        </p:nvCxnSpPr>
        <p:spPr>
          <a:xfrm>
            <a:off x="6279262" y="2217144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F1DCCC5-267E-44AA-B60B-800DC9CE3A9B}"/>
              </a:ext>
            </a:extLst>
          </p:cNvPr>
          <p:cNvCxnSpPr/>
          <p:nvPr/>
        </p:nvCxnSpPr>
        <p:spPr>
          <a:xfrm>
            <a:off x="6894035" y="2217719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D9FE4ABE-B847-4891-890F-3FFCCD2A4D62}"/>
              </a:ext>
            </a:extLst>
          </p:cNvPr>
          <p:cNvCxnSpPr/>
          <p:nvPr/>
        </p:nvCxnSpPr>
        <p:spPr>
          <a:xfrm>
            <a:off x="7506674" y="2217719"/>
            <a:ext cx="3994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59A20A1D-116E-4A75-AC39-136AA29BDEB9}"/>
              </a:ext>
            </a:extLst>
          </p:cNvPr>
          <p:cNvCxnSpPr/>
          <p:nvPr/>
        </p:nvCxnSpPr>
        <p:spPr>
          <a:xfrm>
            <a:off x="5311690" y="3429000"/>
            <a:ext cx="4296792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86C2C6C-4CBF-4AEE-B0E3-CE5B3FE96A88}"/>
              </a:ext>
            </a:extLst>
          </p:cNvPr>
          <p:cNvCxnSpPr>
            <a:cxnSpLocks/>
          </p:cNvCxnSpPr>
          <p:nvPr/>
        </p:nvCxnSpPr>
        <p:spPr>
          <a:xfrm>
            <a:off x="5355369" y="3526939"/>
            <a:ext cx="1208885" cy="16791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36C90C06-0253-408D-A81D-76AD67EBA831}"/>
              </a:ext>
            </a:extLst>
          </p:cNvPr>
          <p:cNvSpPr txBox="1"/>
          <p:nvPr/>
        </p:nvSpPr>
        <p:spPr>
          <a:xfrm>
            <a:off x="7928187" y="19872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2</a:t>
            </a:r>
            <a:endParaRPr lang="de-DE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72D78D6-A25D-402D-8167-6708EC42073A}"/>
              </a:ext>
            </a:extLst>
          </p:cNvPr>
          <p:cNvSpPr txBox="1"/>
          <p:nvPr/>
        </p:nvSpPr>
        <p:spPr>
          <a:xfrm>
            <a:off x="7706422" y="5025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F64F45D3-F202-4E53-8603-423B0A336AE8}"/>
              </a:ext>
            </a:extLst>
          </p:cNvPr>
          <p:cNvCxnSpPr>
            <a:cxnSpLocks/>
          </p:cNvCxnSpPr>
          <p:nvPr/>
        </p:nvCxnSpPr>
        <p:spPr>
          <a:xfrm>
            <a:off x="7563544" y="2247366"/>
            <a:ext cx="0" cy="295870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08196766-E771-4F4B-8DE7-E318E267FD20}"/>
                  </a:ext>
                </a:extLst>
              </p:cNvPr>
              <p:cNvSpPr txBox="1"/>
              <p:nvPr/>
            </p:nvSpPr>
            <p:spPr>
              <a:xfrm>
                <a:off x="7592963" y="3484534"/>
                <a:ext cx="1002197" cy="48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de-DE" baseline="-25000" dirty="0"/>
                  <a:t>t</a:t>
                </a:r>
                <a:r>
                  <a:rPr lang="de-D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el-GR" dirty="0"/>
                  <a:t>Δ</a:t>
                </a:r>
                <a:r>
                  <a:rPr lang="de-DE" baseline="-25000" dirty="0"/>
                  <a:t>o</a:t>
                </a:r>
                <a:r>
                  <a:rPr lang="de-DE" dirty="0"/>
                  <a:t> </a:t>
                </a:r>
              </a:p>
            </p:txBody>
          </p:sp>
        </mc:Choice>
        <mc:Fallback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08196766-E771-4F4B-8DE7-E318E267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963" y="3484534"/>
                <a:ext cx="1002197" cy="484363"/>
              </a:xfrm>
              <a:prstGeom prst="rect">
                <a:avLst/>
              </a:prstGeom>
              <a:blipFill>
                <a:blip r:embed="rId2"/>
                <a:stretch>
                  <a:fillRect l="-5488" b="-8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08805940-E614-4B0C-BF7C-BDFF36EC9B24}"/>
              </a:ext>
            </a:extLst>
          </p:cNvPr>
          <p:cNvCxnSpPr/>
          <p:nvPr/>
        </p:nvCxnSpPr>
        <p:spPr>
          <a:xfrm flipV="1">
            <a:off x="2471310" y="1690688"/>
            <a:ext cx="0" cy="3868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377E1AE4-4524-4DDD-82F5-69F142B7E7D2}"/>
              </a:ext>
            </a:extLst>
          </p:cNvPr>
          <p:cNvSpPr txBox="1"/>
          <p:nvPr/>
        </p:nvSpPr>
        <p:spPr>
          <a:xfrm>
            <a:off x="2122805" y="16906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2E0B663-9B23-4FC8-A286-D9E1D57E3CB8}"/>
              </a:ext>
            </a:extLst>
          </p:cNvPr>
          <p:cNvSpPr txBox="1"/>
          <p:nvPr/>
        </p:nvSpPr>
        <p:spPr>
          <a:xfrm>
            <a:off x="3068576" y="5559552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kugelsymmetrisches</a:t>
            </a:r>
          </a:p>
          <a:p>
            <a:pPr algn="ctr"/>
            <a:r>
              <a:rPr lang="de-DE" dirty="0"/>
              <a:t>Ligandenfeld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66ECFAF-E2AC-4CEF-B3C0-F3B93A2737BF}"/>
              </a:ext>
            </a:extLst>
          </p:cNvPr>
          <p:cNvSpPr txBox="1"/>
          <p:nvPr/>
        </p:nvSpPr>
        <p:spPr>
          <a:xfrm>
            <a:off x="6408121" y="5559552"/>
            <a:ext cx="150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tetraedrisches</a:t>
            </a:r>
          </a:p>
          <a:p>
            <a:pPr algn="ctr"/>
            <a:r>
              <a:rPr lang="de-DE" dirty="0"/>
              <a:t>Ligandenfeld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E517F040-FECD-9640-66AA-C34DDC384D84}"/>
              </a:ext>
            </a:extLst>
          </p:cNvPr>
          <p:cNvCxnSpPr>
            <a:cxnSpLocks/>
          </p:cNvCxnSpPr>
          <p:nvPr/>
        </p:nvCxnSpPr>
        <p:spPr>
          <a:xfrm>
            <a:off x="6607868" y="2237859"/>
            <a:ext cx="0" cy="1191141"/>
          </a:xfrm>
          <a:prstGeom prst="straightConnector1">
            <a:avLst/>
          </a:prstGeom>
          <a:ln>
            <a:solidFill>
              <a:srgbClr val="FF66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72CA21D7-C498-00BB-F54F-B181A8C32965}"/>
              </a:ext>
            </a:extLst>
          </p:cNvPr>
          <p:cNvCxnSpPr>
            <a:cxnSpLocks/>
          </p:cNvCxnSpPr>
          <p:nvPr/>
        </p:nvCxnSpPr>
        <p:spPr>
          <a:xfrm>
            <a:off x="6957060" y="3438507"/>
            <a:ext cx="0" cy="1777066"/>
          </a:xfrm>
          <a:prstGeom prst="straightConnector1">
            <a:avLst/>
          </a:prstGeom>
          <a:ln>
            <a:solidFill>
              <a:srgbClr val="FF66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51936173-0BD4-746F-1875-6BD9D6BC8884}"/>
                  </a:ext>
                </a:extLst>
              </p:cNvPr>
              <p:cNvSpPr txBox="1"/>
              <p:nvPr/>
            </p:nvSpPr>
            <p:spPr>
              <a:xfrm>
                <a:off x="6019080" y="2556489"/>
                <a:ext cx="573255" cy="485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el-GR" dirty="0"/>
                  <a:t>Δ</a:t>
                </a:r>
                <a:r>
                  <a:rPr lang="de-DE" baseline="-25000" dirty="0"/>
                  <a:t>t</a:t>
                </a:r>
                <a:r>
                  <a:rPr lang="de-DE" dirty="0"/>
                  <a:t> </a:t>
                </a:r>
              </a:p>
            </p:txBody>
          </p:sp>
        </mc:Choice>
        <mc:Fallback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51936173-0BD4-746F-1875-6BD9D6BC8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80" y="2556489"/>
                <a:ext cx="573255" cy="485518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2C900186-25D0-DFE2-3E2A-22C113B8697D}"/>
                  </a:ext>
                </a:extLst>
              </p:cNvPr>
              <p:cNvSpPr txBox="1"/>
              <p:nvPr/>
            </p:nvSpPr>
            <p:spPr>
              <a:xfrm>
                <a:off x="6371478" y="4084281"/>
                <a:ext cx="614557" cy="485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el-GR" dirty="0"/>
                  <a:t>Δ</a:t>
                </a:r>
                <a:r>
                  <a:rPr lang="de-DE" baseline="-25000" dirty="0"/>
                  <a:t>t</a:t>
                </a:r>
                <a:r>
                  <a:rPr lang="de-DE" dirty="0"/>
                  <a:t> </a:t>
                </a:r>
              </a:p>
            </p:txBody>
          </p:sp>
        </mc:Choice>
        <mc:Fallback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2C900186-25D0-DFE2-3E2A-22C113B86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8" y="4084281"/>
                <a:ext cx="614557" cy="485518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019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Calibri</vt:lpstr>
      <vt:lpstr>Cambria Math</vt:lpstr>
      <vt:lpstr>Presentation</vt:lpstr>
      <vt:lpstr>Aufspaltung im tetraedrischen Ligandenfeld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Aufspaltung im oktaedrischen Ligandenfeld</dc:title>
  <dc:subject/>
  <dc:creator/>
  <cp:keywords/>
  <dc:description/>
  <cp:lastModifiedBy>Natascha Hübel</cp:lastModifiedBy>
  <cp:revision>11</cp:revision>
  <dcterms:created xsi:type="dcterms:W3CDTF">2021-05-12T11:08:00Z</dcterms:created>
  <dcterms:modified xsi:type="dcterms:W3CDTF">2022-07-07T08:09:43Z</dcterms:modified>
</cp:coreProperties>
</file>