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1" r:id="rId3"/>
    <p:sldId id="257" r:id="rId4"/>
    <p:sldId id="260" r:id="rId5"/>
    <p:sldId id="258" r:id="rId6"/>
    <p:sldId id="256" r:id="rId7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626074000" val="1032" rev64="64" revOS="3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626074000" val="0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2607400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704"/>
  </p:normalViewPr>
  <p:slideViewPr>
    <p:cSldViewPr snapToObjects="1" showGuides="1">
      <p:cViewPr varScale="1">
        <p:scale>
          <a:sx n="84" d="100"/>
          <a:sy n="84" d="100"/>
        </p:scale>
        <p:origin x="200" y="6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Objects="1" showGuides="1">
      <p:cViewPr>
        <p:scale>
          <a:sx n="101" d="100"/>
          <a:sy n="101" d="100"/>
        </p:scale>
        <p:origin x="855" y="214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AsAAMgVAACsPwAAoxo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16100" y="3540760"/>
            <a:ext cx="8534400" cy="789305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DIdAAA1AgAAzi0AAIkM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45990" y="358775"/>
            <a:ext cx="2700020" cy="1678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14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JnMMwZ/f38AgICAA8zMzADAwP8Af39/AAAAAAAAAAAAAAAAAAAAAAAAAAAAIQAAABgAAAAUAAAAiwUAABcVAABNRQAAGRUAABAAAAAmAAAACAAAAP//////////MAAAABQAAAAAAAAAAAD//wAAAQAAAP//AAABAA=="/>
              </a:ext>
            </a:extLst>
          </p:cNvSpPr>
          <p:nvPr/>
        </p:nvSpPr>
        <p:spPr>
          <a:xfrm flipV="1">
            <a:off x="901065" y="3428365"/>
            <a:ext cx="10364470" cy="127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TUAABsnAABARwAAWSkAABAAAAAmAAAACAAAAAEAAAAAACAAMAAAABQAAAAAAAAANQP//8v8AAD/GP//AecAAA=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fld id="{1B79FC72-3CF6-2C0A-B8C1-CA5FB28F4E9F}" type="slidenum">
              <a:t>‹Nr.›</a:t>
            </a:fld>
            <a:endParaRPr/>
          </a:p>
        </p:txBody>
      </p:sp>
      <p:sp>
        <p:nvSpPr>
          <p:cNvPr id="7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1D10E74-3AAC-84F8-E269-CCAD40271499}" type="datetime1">
              <a:t>01.10.21</a:t>
            </a:fld>
            <a:endParaRPr/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DAB290D-43D0-FEDF-9E13-B58A675D68E0}" type="slidenum">
              <a:t>‹Nr.›</a:t>
            </a:fld>
            <a:endParaRPr/>
          </a:p>
        </p:txBody>
      </p:sp>
      <p:sp>
        <p:nvSpPr>
          <p:cNvPr id="4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AAAAAAAA8D8AAAAAAADwvwAAAAAAAOA/AAAAAAAA4D8AAAAAAADgPwAAAAAAAOA/AAAAAAAA4D8AAAAAAADgPwAAAAAAAOA/AAAAAAAA4D8CAAAAjAAAAAEAAAAAAAAAmcwz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AAAAAJ/f38AAAAAA8zMzADAwP8Af39/AAAAAAAAAAAAAAAAAAAAAAAAAAAAIQAAABgAAAAUAAAAwAMAAK4BAABtHAAATAUAABAAAAAmAAAACAAAAAGBAAB/ACAAMAAAABQAAAAAAAAA/gr//wL1AAD8Sv//BLUA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5880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C4G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945" y="1004570"/>
            <a:ext cx="6815455" cy="51219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C4G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004570"/>
            <a:ext cx="4011295" cy="5121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1EB62B0-FEFC-BE94-B253-08C12C1D445D}" type="datetime1">
              <a:t>01.10.21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1457877F-31F9-0271-B7EF-C724C9A14192}" type="slidenum">
              <a:t>‹Nr.›</a:t>
            </a:fld>
            <a:endParaRPr/>
          </a:p>
        </p:txBody>
      </p:sp>
      <p:sp>
        <p:nvSpPr>
          <p:cNvPr id="7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AAAAAAAA8D8AAAAAAADwvwAAAAAAAOA/AAAAAAAA4D8AAAAAAADgPwAAAAAAAOA/AAAAAAAA4D8AAAAAAADgPwAAAAAAAOA/AAAAAAAA4D8CAAAAjAAAAAEAAAAAAAAAmcwz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AAAAAJ/f38AAAAAA8zMzADAwP8Af39/AAAAAAAAAAAAAAAAAAAAAAAAAAAAIQAAABgAAAAUAAAAsw4AAHUeAACzOwAABCEAABAAAAAmAAAACAAAAAGBAAB/ACAAMAAAABQAAAAAAAAARAT//7z7AAD8Sv//BLUAAA=="/>
              </a:ext>
            </a:extLst>
          </p:cNvSpPr>
          <p:nvPr>
            <p:ph type="title"/>
          </p:nvPr>
        </p:nvSpPr>
        <p:spPr>
          <a:xfrm>
            <a:off x="2389505" y="4951095"/>
            <a:ext cx="7315200" cy="41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BECAACzOwAABB4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9505" y="335915"/>
            <a:ext cx="7315200" cy="454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9i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788F1383-CD95-DAE5-DB37-3BB05D792D6E}" type="datetime1">
              <a:t>01.10.21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B8B23A5-EBA6-DED5-E833-1D806D7D1E48}" type="slidenum">
              <a:t>‹Nr.›</a:t>
            </a:fld>
            <a:endParaRPr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0DBBAFB8-F6E0-EE59-AE03-000CE14D5855}" type="datetime1">
              <a:t>01.10.21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7284104-4ABA-7DB7-F490-BCE20FDE02E9}" type="slidenum">
              <a:t>‹Nr.›</a:t>
            </a:fld>
            <a:endParaRPr/>
          </a:p>
        </p:txBody>
      </p:sp>
      <p:sp>
        <p:nvSpPr>
          <p:cNvPr id="6" name="Lin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7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D115BB1-FF90-44AD-DEA9-09F815E7285C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9Cbw1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qtQX///8BAAAAAAAAAAAAAAAAAAAAAAAAAAAAAAAAAAAAAAAAAAAAAAACf39/AICAgAPMzMwAwMD/AH9/fwAAAAAAAAAAAAAAAAD///8AAAAAACEAAAAYAAAAFAAAAMADAAB8EQAAoAwAAOgk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2720" cy="31572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q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1EA8C53-1D8C-BF7A-C252-EB2FC21C34BE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owwAAOok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4625" cy="31584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80A6544-0AA5-5F93-EBB2-FCC62BFC1DA9}" type="datetime1">
              <a:t>01.10.21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A66AD0-9ED2-F39C-9C1E-68C924506A3D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7Z+Kr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pAwAAOwk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260" cy="31597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B2A1831-7FD6-7FEE-9892-89BB56DC6EDC}" type="datetime1">
              <a:t>01.10.21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6CDBED4-9A9B-9848-D575-6C1DF03B2339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pQwAAO8k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895" cy="3161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FA9A36B-2582-FC55-CC11-D300ED5F3A86}" type="datetime1">
              <a:t>01.10.21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89B1F29-67C5-CEE9-8B23-91BC516D7DC4}" type="slidenum">
              <a:t>‹Nr.›</a:t>
            </a:fld>
            <a:endParaRPr/>
          </a:p>
        </p:txBody>
      </p:sp>
      <p:sp>
        <p:nvSpPr>
          <p:cNvPr id="7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EcBAAApPQ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07645"/>
            <a:ext cx="9333230" cy="12096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Q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Q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D95EE9A-D4B0-C018-FE2D-224DA0630877}" type="datetime1">
              <a:t>01.10.21</a:t>
            </a:fld>
            <a:endParaRPr/>
          </a:p>
        </p:txBody>
      </p:sp>
      <p:sp>
        <p:nvSpPr>
          <p:cNvPr id="8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893C126-68A5-C637-EB2B-9E628F651DCB}" type="slidenum">
              <a:t>‹Nr.›</a:t>
            </a:fld>
            <a:endParaRPr/>
          </a:p>
        </p:txBody>
      </p:sp>
      <p:sp>
        <p:nvSpPr>
          <p:cNvPr id="9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10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hRAT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EDC7F1E-5083-8989-CD64-A6DC312A3BF3}" type="datetime1">
              <a:t>01.10.21</a:t>
            </a:fld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CC7115A-1481-92E7-CF7F-E2B25F3139B7}" type="slidenum">
              <a:t>‹Nr.›</a:t>
            </a:fld>
            <a:endParaRPr/>
          </a:p>
        </p:txBody>
      </p:sp>
      <p:sp>
        <p:nvSpPr>
          <p:cNvPr id="5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zrYp7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AEAAAC5////AUsAAHYqAAAQAAAAJgAAAAgAAAD//////////zAAAAAUAAAAAAAAAAAA//8AAAEAAAD//wAAAQA="/>
              </a:ext>
            </a:extLst>
          </p:cNvPicPr>
          <p:nvPr/>
        </p:nvPicPr>
        <p:blipFill>
          <a:blip r:embed="rId14"/>
          <a:stretch>
            <a:fillRect/>
          </a:stretch>
        </p:blipFill>
        <p:spPr>
          <a:xfrm>
            <a:off x="635" y="-45085"/>
            <a:ext cx="12192000" cy="69475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IMfAAD//8EB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IMfAAD//8EB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AuthorArea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IOfAAD//+EBMAAAABQAAAAAAAAANQP//8v8AAD/GP//AecA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IOfAAD//+EBMAAAABQAAAAAAAAAdwn//4n2AAD/GP//AecAAA=="/>
              </a:ext>
            </a:extLst>
          </p:cNvSpPr>
          <p:nvPr>
            <p:ph type="sldNum" sz="quarter" idx="4"/>
          </p:nvPr>
        </p:nvSpPr>
        <p:spPr>
          <a:xfrm>
            <a:off x="10619740" y="6356985"/>
            <a:ext cx="962660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A03645-0BE6-F5C0-A818-FD9578565EA8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AUAAHkOAABMRQAASBQAAA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r>
              <a:rPr lang="de-de"/>
              <a:t>Aufbau eines Versuchsprotokolls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AsAAMgVAACsPwAAoxo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TUAABsnAABARwAAWSkAABAAAAAmAAAACAAAAAAAAAAAACAAMAAAABQAAAAAAAAANQP//8v8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D012BCB-85C0-54DD-8EB9-738865F77826}" type="slidenum">
              <a:t>1</a:t>
            </a:fld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Versuchsprotokoll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A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/>
              <a:t>Geräte</a:t>
            </a:r>
          </a:p>
          <a:p>
            <a:pPr>
              <a:spcAft>
                <a:spcPts val="600"/>
              </a:spcAft>
            </a:pPr>
            <a:r>
              <a:rPr lang="de-de" dirty="0"/>
              <a:t>Chemikalien</a:t>
            </a:r>
          </a:p>
          <a:p>
            <a:pPr>
              <a:spcAft>
                <a:spcPts val="600"/>
              </a:spcAft>
              <a:defRPr lang="de-de"/>
            </a:pPr>
            <a:r>
              <a:rPr dirty="0"/>
              <a:t>Versuchsskizze</a:t>
            </a:r>
          </a:p>
          <a:p>
            <a:pPr>
              <a:spcAft>
                <a:spcPts val="600"/>
              </a:spcAft>
            </a:pPr>
            <a:r>
              <a:rPr lang="de-de" dirty="0"/>
              <a:t>Durchführung</a:t>
            </a:r>
          </a:p>
          <a:p>
            <a:pPr>
              <a:spcAft>
                <a:spcPts val="600"/>
              </a:spcAft>
            </a:pPr>
            <a:r>
              <a:rPr lang="de-de" dirty="0"/>
              <a:t>Beobachtungen/Messwerte</a:t>
            </a:r>
          </a:p>
          <a:p>
            <a:pPr>
              <a:spcAft>
                <a:spcPts val="600"/>
              </a:spcAft>
            </a:pPr>
            <a:r>
              <a:rPr lang="de-de" dirty="0"/>
              <a:t>Auswertung</a:t>
            </a:r>
          </a:p>
          <a:p>
            <a:pPr>
              <a:spcAft>
                <a:spcPts val="600"/>
              </a:spcAft>
            </a:pPr>
            <a:r>
              <a:rPr lang="de-de" dirty="0"/>
              <a:t>Quelle</a:t>
            </a:r>
            <a:r>
              <a:rPr dirty="0" err="1"/>
              <a:t>nangaben</a:t>
            </a:r>
            <a:endParaRPr dirty="0"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FC2386A-2492-97CE-DC7A-D29B76342A87}" type="slidenum">
              <a:t>2</a:t>
            </a:fld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AUAAHkOAABMRQAASBQ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r>
              <a:t>Color Scheme Blue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AsAAMgVAACsPwAAoxo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r>
              <a:t>Derived from HHU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TUAABsnAABARwAAWSkAABAAAAAmAAAACAAAAAAAAAAAACAAMAAAABQAAAAAAAAANQP//8v8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23A65C7-89BF-6F93-F182-7FC62BCC072A}" type="slidenum">
              <a:t>3</a:t>
            </a:fld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ABAAAAAAAAMAAAABQAAAAAAAAAAAD//wAAAQAAAP//AAABAA=="/>
              </a:ext>
            </a:extLst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cap="all"/>
            </a:pPr>
            <a:r>
              <a:t>Now some more content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AAAAAAAAAAMAAAABQAAAAAAAAAAAD//wAAAQAAAP//AAABAA=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3368795-DBCE-6371-808E-2D24C9C07678}" type="slidenum">
              <a:t>4</a:t>
            </a:fld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AMgj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AUAAHkOAABMRQAASBQ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r>
              <a:t>Color Scheme green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AsAAMgVAACsPwAAoxo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r>
              <a:t>Derived from BUW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TUAABsnAABARwAAWSkAABAAAAAmAAAACAAAAAAAAAAAACAAMAAAABQAAAAAAAAANQP//8v8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2191EE6-A88F-4CE8-C1A1-5EBD50EF370B}" type="slidenum">
              <a:t>5</a:t>
            </a:fld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AUAAHkOAABMRQAASBQ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r>
              <a:t>Color Scheme magenta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AsAAMgVAACsPwAAoxo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r>
              <a:t>Derived from TUKöln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TUAABsnAABARwAAWSkAABAAAAAmAAAACAAAAAAAAAAAACAAMAAAABQAAAAAAAAANQP//8v8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1EC122-6CC4-4B37-8AA6-9A628FE87CCF}" type="slidenum">
              <a:t>6</a:t>
            </a:fld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33"/>
      </a:accent1>
      <a:accent2>
        <a:srgbClr val="99CC33"/>
      </a:accent2>
      <a:accent3>
        <a:srgbClr val="99CC33"/>
      </a:accent3>
      <a:accent4>
        <a:srgbClr val="99CC33"/>
      </a:accent4>
      <a:accent5>
        <a:srgbClr val="99CC33"/>
      </a:accent5>
      <a:accent6>
        <a:srgbClr val="99CC33"/>
      </a:accent6>
      <a:hlink>
        <a:srgbClr val="99CC33"/>
      </a:hlink>
      <a:folHlink>
        <a:srgbClr val="99CC33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82585"/>
        </a:accent1>
        <a:accent2>
          <a:srgbClr val="B82585"/>
        </a:accent2>
        <a:accent3>
          <a:srgbClr val="B82585"/>
        </a:accent3>
        <a:accent4>
          <a:srgbClr val="B82585"/>
        </a:accent4>
        <a:accent5>
          <a:srgbClr val="B82585"/>
        </a:accent5>
        <a:accent6>
          <a:srgbClr val="B82585"/>
        </a:accent6>
        <a:hlink>
          <a:srgbClr val="B82585"/>
        </a:hlink>
        <a:folHlink>
          <a:srgbClr val="B82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D4D4D"/>
        </a:accent1>
        <a:accent2>
          <a:srgbClr val="4D4D4D"/>
        </a:accent2>
        <a:accent3>
          <a:srgbClr val="4D4D4D"/>
        </a:accent3>
        <a:accent4>
          <a:srgbClr val="4D4D4D"/>
        </a:accent4>
        <a:accent5>
          <a:srgbClr val="4D4D4D"/>
        </a:accent5>
        <a:accent6>
          <a:srgbClr val="4D4D4D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0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3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6AB5"/>
    </a:accent1>
    <a:accent2>
      <a:srgbClr val="006AB5"/>
    </a:accent2>
    <a:accent3>
      <a:srgbClr val="006AB5"/>
    </a:accent3>
    <a:accent4>
      <a:srgbClr val="006AB5"/>
    </a:accent4>
    <a:accent5>
      <a:srgbClr val="006AB5"/>
    </a:accent5>
    <a:accent6>
      <a:srgbClr val="006AB5"/>
    </a:accent6>
    <a:hlink>
      <a:srgbClr val="006AB5"/>
    </a:hlink>
    <a:folHlink>
      <a:srgbClr val="006AB5"/>
    </a:folHlink>
  </a:clrScheme>
</a:themeOverride>
</file>

<file path=ppt/theme/themeOverride14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99CC33"/>
    </a:accent1>
    <a:accent2>
      <a:srgbClr val="99CC33"/>
    </a:accent2>
    <a:accent3>
      <a:srgbClr val="99CC33"/>
    </a:accent3>
    <a:accent4>
      <a:srgbClr val="99CC33"/>
    </a:accent4>
    <a:accent5>
      <a:srgbClr val="99CC33"/>
    </a:accent5>
    <a:accent6>
      <a:srgbClr val="99CC33"/>
    </a:accent6>
    <a:hlink>
      <a:srgbClr val="99CC33"/>
    </a:hlink>
    <a:folHlink>
      <a:srgbClr val="99CC33"/>
    </a:folHlink>
  </a:clrScheme>
</a:themeOverride>
</file>

<file path=ppt/theme/themeOverride15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82585"/>
    </a:accent1>
    <a:accent2>
      <a:srgbClr val="B82585"/>
    </a:accent2>
    <a:accent3>
      <a:srgbClr val="B82585"/>
    </a:accent3>
    <a:accent4>
      <a:srgbClr val="B82585"/>
    </a:accent4>
    <a:accent5>
      <a:srgbClr val="B82585"/>
    </a:accent5>
    <a:accent6>
      <a:srgbClr val="B82585"/>
    </a:accent6>
    <a:hlink>
      <a:srgbClr val="B82585"/>
    </a:hlink>
    <a:folHlink>
      <a:srgbClr val="B82585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3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6AB5"/>
    </a:accent1>
    <a:accent2>
      <a:srgbClr val="006AB5"/>
    </a:accent2>
    <a:accent3>
      <a:srgbClr val="006AB5"/>
    </a:accent3>
    <a:accent4>
      <a:srgbClr val="006AB5"/>
    </a:accent4>
    <a:accent5>
      <a:srgbClr val="006AB5"/>
    </a:accent5>
    <a:accent6>
      <a:srgbClr val="006AB5"/>
    </a:accent6>
    <a:hlink>
      <a:srgbClr val="006AB5"/>
    </a:hlink>
    <a:folHlink>
      <a:srgbClr val="006AB5"/>
    </a:folHlink>
  </a:clrScheme>
</a:themeOverride>
</file>

<file path=ppt/theme/themeOverride4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82585"/>
    </a:accent1>
    <a:accent2>
      <a:srgbClr val="B82585"/>
    </a:accent2>
    <a:accent3>
      <a:srgbClr val="B82585"/>
    </a:accent3>
    <a:accent4>
      <a:srgbClr val="B82585"/>
    </a:accent4>
    <a:accent5>
      <a:srgbClr val="B82585"/>
    </a:accent5>
    <a:accent6>
      <a:srgbClr val="B82585"/>
    </a:accent6>
    <a:hlink>
      <a:srgbClr val="B82585"/>
    </a:hlink>
    <a:folHlink>
      <a:srgbClr val="B82585"/>
    </a:folHlink>
  </a:clrScheme>
</a:themeOverride>
</file>

<file path=ppt/theme/themeOverride5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6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7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8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9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Macintosh PowerPoint</Application>
  <PresentationFormat>Breitbild</PresentationFormat>
  <Paragraphs>28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Calibri</vt:lpstr>
      <vt:lpstr>Presentation</vt:lpstr>
      <vt:lpstr>Aufbau eines Versuchsprotokolls</vt:lpstr>
      <vt:lpstr>Versuchsprotokoll</vt:lpstr>
      <vt:lpstr>Color Scheme Blue</vt:lpstr>
      <vt:lpstr>Now some more content</vt:lpstr>
      <vt:lpstr>Color Scheme green</vt:lpstr>
      <vt:lpstr>Color Scheme magenta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Aufbaue eines Versuchsprotokolls</dc:title>
  <dc:subject/>
  <dc:creator>OER.DigiChem</dc:creator>
  <cp:keywords/>
  <dc:description/>
  <cp:lastModifiedBy>Sohrab Samani</cp:lastModifiedBy>
  <cp:revision>2</cp:revision>
  <dcterms:created xsi:type="dcterms:W3CDTF">2021-05-12T11:08:00Z</dcterms:created>
  <dcterms:modified xsi:type="dcterms:W3CDTF">2021-10-01T10:17:33Z</dcterms:modified>
</cp:coreProperties>
</file>