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627994312" val="982" rev64="64" revOS="3"/>
      <pr:smFileRevision xmlns:pr="smNativeData" xmlns:p14="http://schemas.microsoft.com/office/powerpoint/2010/main" xmlns="" dt="1627994312" val="101"/>
      <pr:guideOptions xmlns:pr="smNativeData" xmlns:p14="http://schemas.microsoft.com/office/powerpoint/2010/main" xmlns="" dt="1627994312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Objects="1" showGuides="1">
      <p:cViewPr varScale="1">
        <p:scale>
          <a:sx n="104" d="100"/>
          <a:sy n="104" d="100"/>
        </p:scale>
        <p:origin x="896" y="208"/>
      </p:cViewPr>
      <p:guideLst>
        <p:guide orient="horz" pos="2160"/>
        <p:guide pos="384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notesViewPr>
    <p:cSldViewPr snapToObjects="1" showGuides="1">
      <p:cViewPr>
        <p:scale>
          <a:sx n="152" d="100"/>
          <a:sy n="152" d="100"/>
        </p:scale>
        <p:origin x="382" y="29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sCwAAyBUAAKw/AACjGgAAEAAAACYAAAAIAAAAAYAAAAAAAAA="/>
              </a:ext>
            </a:extLst>
          </p:cNvSpPr>
          <p:nvPr>
            <p:ph type="subTitle" idx="1"/>
          </p:nvPr>
        </p:nvSpPr>
        <p:spPr>
          <a:xfrm>
            <a:off x="1816100" y="3540760"/>
            <a:ext cx="8534400" cy="789305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CWFBf///wEAAAAAAAAAAAAAAAAAAAAAAAAAAAAAAAAAAAAAAAAAAAAAAAJ/f38AgICAA8zMzADAwP8Af39/AAAAAAAAAAAAAAAAAP///wAAAAAAIQAAABgAAAAUAAAAMh0AADUCAADOLQAAiQw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45990" y="358775"/>
            <a:ext cx="2700020" cy="1678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14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4JYUF////AQAAAAAAAAAAAAAAAAAAAAAAAAAAAAAAAAAAAAAAAAAAuCWFBn9/fwCAgIADzMzMAMDA/wB/f38AAAAAAAAAAAAAAAAAAAAAAAAAAAAhAAAAGAAAABQAAACLBQAAFxUAAE1FAAAZFQAAEAAAACYAAAAIAAAA//////////8="/>
              </a:ext>
            </a:extLst>
          </p:cNvSpPr>
          <p:nvPr/>
        </p:nvSpPr>
        <p:spPr>
          <a:xfrm flipV="1">
            <a:off x="901065" y="3428365"/>
            <a:ext cx="10364470" cy="127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BNQAAGycAAEBHAABZKQAAEAAAACYAAAAIAAAAAQAAAAAAAAA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fld id="{677FC351-1F8A-2A35-C4C7-E9608D8932BC}" type="slidenum">
              <a:t>‹Nr.›</a:t>
            </a:fld>
            <a:endParaRPr/>
          </a:p>
        </p:txBody>
      </p:sp>
      <p:sp>
        <p:nvSpPr>
          <p:cNvPr id="7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gBQAAGg0AAGBFAAAmFgAAEAAAACYAAAAIAAAAAQAAAAAAAAA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EB7347C-32F3-E2C2-BD0F-C4977A414B91}" type="datetime1">
              <a:t>01.10.21</a:t>
            </a:fld>
            <a:endParaRPr/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4DBF841-0FA9-8E0E-E763-F95BB62D11AC}" type="slidenum">
              <a:t>‹Nr.›</a:t>
            </a:fld>
            <a:endParaRPr/>
          </a:p>
        </p:txBody>
      </p:sp>
      <p:sp>
        <p:nvSpPr>
          <p:cNvPr id="4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AAAAAAAA8D8AAAAAAADgPwAAAAAAAOA/AAAAAAAA4D8AAAAAAADgPwAAAAAAAOA/AAAAAAAA4D8AAAAAAADgPwAAAAAAAOA/AAAAAAAA4D8CAAAAjAAAAAEAAAAAAAAAmcwz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YAAAAMAAAAEAAAAAAAAAAAAAAAAAAAAAAAAAAeAAAAaAAAAAAAAAAAAAAAAAAAAAAAAAAAAAAAECcAABAnAAAAAAAAAAAAAAAAAAAAAAAAAAAAAAAAAAAAAAAAAAAAABQAAAAAAAAAwMD/AAAAAABkAAAAMgAAAAAAAABkAAAAAAAAAH9/fwAKAAAAHwAAAFQAAABNTU0G////AQAAAAAAAAAAAAAAAAAAAAAAAAAAAAAAAAAAAAAAAAAAAAAAAn9/fwCAgIADzMzMAMDA/wB/f38AAAAAAAAAAAAAAAAAAAAAAAAAAAAhAAAAGAAAABQAAADAAwAArgEAAG0cAABMBQAAEAAAACYAAAAIAAAAAYEAAH8AIAA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5880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BTHQAALgYAAEBHAACwJQAAEAAAACYAAAAIAAAAAYAAAAAAAAA="/>
              </a:ext>
            </a:extLst>
          </p:cNvSpPr>
          <p:nvPr>
            <p:ph idx="1"/>
          </p:nvPr>
        </p:nvSpPr>
        <p:spPr>
          <a:xfrm>
            <a:off x="4766945" y="1004570"/>
            <a:ext cx="6815455" cy="51219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LgYAAG0cAACwJQAAEAAAACYAAAAIAAAAAYAAAAAAAAA="/>
              </a:ext>
            </a:extLst>
          </p:cNvSpPr>
          <p:nvPr>
            <p:ph idx="2"/>
          </p:nvPr>
        </p:nvSpPr>
        <p:spPr>
          <a:xfrm>
            <a:off x="609600" y="1004570"/>
            <a:ext cx="4011295" cy="5121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36CEF09-47AE-3919-E0D4-B14CA19A16E4}" type="datetime1">
              <a:t>01.10.21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5AB6E14-5AB8-FE98-F613-ACCD205D00F9}" type="slidenum">
              <a:t>‹Nr.›</a:t>
            </a:fld>
            <a:endParaRPr/>
          </a:p>
        </p:txBody>
      </p:sp>
      <p:sp>
        <p:nvSpPr>
          <p:cNvPr id="7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AAAAAAAA8D8AAAAAAADgPwAAAAAAAOA/AAAAAAAA4D8AAAAAAADgPwAAAAAAAOA/AAAAAAAA4D8AAAAAAADgPwAAAAAAAOA/AAAAAAAA4D8CAAAAjAAAAAEAAAAAAAAAmcwzDf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f0sMAAAAEAAAAAAAAAAAAAAAAAAAAAAAAAAeAAAAaAAAAAAAAAAAAAAAAAAAAAAAAAAAAAAAECcAABAnAAAAAAAAAAAAAAAAAAAAAAAAAAAAAAAAAAAAAAAAAAAAABQAAAAAAAAAwMD/AAAAAABkAAAAMgAAAAAAAABkAAAAAAAAAH9/fwAKAAAAHwAAAFQAAABNTU0G////AQAAAAAAAAAAAAAAAAAAAAAAAAAAAAAAAAAAAAAAAAAAAAAAAn9/fwCAgIADzMzMAMDA/wB/f38AAAAAAAAAAAAAAAAAAAAAAAAAAAAhAAAAGAAAABQAAACzDgAAdR4AALM7AAAEIQAAEAAAACYAAAAIAAAAAYEAAH8AIAA="/>
              </a:ext>
            </a:extLst>
          </p:cNvSpPr>
          <p:nvPr>
            <p:ph type="title"/>
          </p:nvPr>
        </p:nvSpPr>
        <p:spPr>
          <a:xfrm>
            <a:off x="2389505" y="4951095"/>
            <a:ext cx="7315200" cy="41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zDgAAEQIAALM7AAAEHgAAEAAAACYAAAAIAAAAAYAAAAAAAAA="/>
              </a:ext>
            </a:extLst>
          </p:cNvSpPr>
          <p:nvPr>
            <p:ph idx="1"/>
          </p:nvPr>
        </p:nvSpPr>
        <p:spPr>
          <a:xfrm>
            <a:off x="2389505" y="335915"/>
            <a:ext cx="7315200" cy="454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zDgAABCEAALM7AAD2JQAAEAAAACYAAAAIAAAAAYAAAAAAAAA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582A99B-D5F8-D75F-B63A-230AE7744076}" type="datetime1">
              <a:t>01.10.21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5CE86D8A-C4B1-BD9B-FF50-32CE231E0967}" type="slidenum">
              <a:t>‹Nr.›</a:t>
            </a:fld>
            <a:endParaRPr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/AwAAsAEAACJAAAC4CAAAEAAAACYAAAAIAAAAAQAAAAAAAAA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2AkAAEBH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57088B3-FDB8-257E-F6C8-0B2BC686005E}" type="datetime1">
              <a:t>01.10.21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0BFCD492-DCE6-A922-A844-2A779A0A5E7F}" type="slidenum">
              <a:t>‹Nr.›</a:t>
            </a:fld>
            <a:endParaRPr/>
          </a:p>
        </p:txBody>
      </p:sp>
      <p:sp>
        <p:nvSpPr>
          <p:cNvPr id="6" name="Line2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7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KBQ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YAAAAMAAAAEAAAAAAAAAAAAAAAAAAAAAAAAAAeAAAAaAAAAAAAAAAAAAAAAAAAAAAAAAAAAAAAECcAABAnAAAAAAAAAAAAAAAAAAAAAAAAAAAAAAAAAAAAAAAAAAAAABQAAAAAAAAAwMD/AAAAAABkAAAAMgAAAAAAAABkAAAAAAAAAH9/fwAKAAAAHwAAAFQAAAAAarU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FA9F287-C9C2-FC04-8C11-3F51BC5F7A6A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Gq1Bf///wEAAAAAAAAAAAAAAAAAAAAAAAAAAAAAAAAAAAAAAAAAAAAAAAJ/f38AgICAA8zMzADAwP8Af39/AAAAAAAAAAAAAAAAAP///wAAAAAAIQAAABgAAAAUAAAAwAMAAHwRAACgDAAA6C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2720" cy="31572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P3/DAAAABAAAAAAAAAAAAAAAAAAAAAAAAAAHgAAAGgAAAAAAAAAAAAAAAAAAAAAAAAAAAAAABAnAAAQJwAAAAAAAAAAAAAAAAAAAAAAAAAAAAAAAAAAAAAAAAAAAAAUAAAAAAAAAMDA/wAAAAAAZAAAADIAAAAAAAAAZAAAAAAAAAB/f38ACgAAAB8AAABUAAAAAGq1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1D430223-6DF0-16F4-BEFB-9BA14CB548CE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G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wAMAAHwRAACjDAAA6iQ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4625" cy="31584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mcwz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4JYU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1553C78-368C-00CA-C2ED-C09F72A33495}" type="datetime1">
              <a:t>01.10.21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RWsgg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79B1A0A-448A-CEEC-C423-B2B9546D32E7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KBQAADAAAABAAAAAAAAAAAAAAAAAAAAAAAAAAHgAAAGgAAAAAAAAAAAAAAAAAAAAAAAAAAAAAABAnAAAQJwAAAAAAAAAAAAAAAAAAAAAAAAAAAAAAAAAAAAAAAAAAAAAUAAAAAAAAAMDA/wAAAAAAZAAAADIAAAAAAAAAZAAAAAAAAAB/f38ACgAAAB8AAABUAAAAuCWFBf///wEAAAAAAAAAAAAAAAAAAAAAAAAAAAAAAAAAAAAAAAAAAAAAAAJ/f38AgICAA8zMzADAwP8Af39/AAAAAAAAAAAAAAAAAP///wAAAAAAIQAAABgAAAAUAAAAwAMAAHwRAACkDAAA7C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260" cy="31597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CWF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5NbY7pLW7z8AAAAAAADgPwAAAAAAAOA/AAAAAAAA4D8AAAAAAADgPwAAAAAAAOA/AAAAAAAA4D8AAAAAAADgPwAAAAAAAOA/AAAAAAAA4D8CAAAAjAAAAAEAAAAAAAAAmcwzDv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BNTU0H////AQAAAAAAAAAAAAAAAAAAAAAAAAAAAAAAAAAAAAAAAAAAAAAAAn9/fwCAgIADzMzMAMDA/wB/f38AAAAAAAAAAAAAAAAAAAAAAAAAAAAhAAAAGAAAABQAAAAJCwAA9hAAAK1FAAAkFwAAEAAAACYAAAAIAAAAAYEAAAcAIAA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iDAAABhgAAK1FAABqIAAAEAAAACYAAAAIAAAAAYAAAAAAAAA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XB5WY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A15C215-5BB7-4034-F9AD-AD618CE30FF8}" type="datetime1">
              <a:t>01.10.21</a:t>
            </a:fld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022CF9E9-A7EF-790F-A194-515AB7DA5704}" type="slidenum">
              <a:t>‹Nr.›</a:t>
            </a:fld>
            <a:endParaRPr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wAMAAHwRAAClDAAA7yQ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895" cy="3161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P3/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/AwAAsAEAACJAAAC4CAAAEAAAACYAAAAIAAAAAQAAAAAAAAA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2AkAAOEkAACwJQAAEAAAACYAAAAIAAAAAYAAAAAAAAA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fJgAA2AkAAEBHAACwJQAAEAAAACYAAAAIAAAAAYAAAAAAAAA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1A9F76C-228C-FC01-C211-D454B95F3481}" type="datetime1">
              <a:t>01.10.21</a:t>
            </a:fld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B74A805-4B96-215E-D8CC-BD0BE6822EE8}" type="slidenum">
              <a:t>‹Nr.›</a:t>
            </a:fld>
            <a:endParaRPr/>
          </a:p>
        </p:txBody>
      </p:sp>
      <p:sp>
        <p:nvSpPr>
          <p:cNvPr id="7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/AwAARwEAACk9AAC4CAAAEAAAACYAAAAIAAAAAQAAAAAAAAA="/>
              </a:ext>
            </a:extLst>
          </p:cNvSpPr>
          <p:nvPr>
            <p:ph type="title"/>
          </p:nvPr>
        </p:nvSpPr>
        <p:spPr>
          <a:xfrm>
            <a:off x="608965" y="207645"/>
            <a:ext cx="9333230" cy="12096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cQkAAOMkAABhDQAAEAAAACYAAAAIAAAAgYAAAAAAAAA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YQ0AAOMkAACwJQAAEAAAACYAAAAIAAAAAYAAAAAAAAA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dJgAAcQkAAEBHAABhDQAAEAAAACYAAAAIAAAAgYAAAAAAAAA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AdJgAAYQ0AAEBHAACwJQAAEAAAACYAAAAIAAAAAYAAAAAAAAA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09FE8DC5-8BE4-AB7B-AA46-7D2EC3085C28}" type="datetime1">
              <a:t>01.10.21</a:t>
            </a:fld>
            <a:endParaRPr/>
          </a:p>
        </p:txBody>
      </p:sp>
      <p:sp>
        <p:nvSpPr>
          <p:cNvPr id="8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59D46A2-ECC8-C8B0-8625-1AE5086B704F}" type="slidenum">
              <a:t>‹Nr.›</a:t>
            </a:fld>
            <a:endParaRPr/>
          </a:p>
        </p:txBody>
      </p:sp>
      <p:sp>
        <p:nvSpPr>
          <p:cNvPr id="9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10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zAGU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C/AwAAsAEAACJAAAC4CAAAEAAAACYAAAAIAAAAAQAAAAAAAAA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765F3FF2-BC9B-0AC9-D5E7-4A9C71A9231F}" type="datetime1">
              <a:t>01.10.21</a:t>
            </a:fld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A1B56FA-B4A7-4EA0-E9A3-42F518ED1F17}" type="slidenum">
              <a:t>‹Nr.›</a:t>
            </a:fld>
            <a:endParaRPr/>
          </a:p>
        </p:txBody>
      </p:sp>
      <p:sp>
        <p:nvSpPr>
          <p:cNvPr id="5" name="Line1"/>
          <p:cNvSpPr>
            <a:extLst>
              <a:ext uri="smNativeData">
                <pr:smNativeData xmlns:pr="smNativeData" xmlns:p14="http://schemas.microsoft.com/office/powerpoint/2010/main" xmlns="" val="SMDATA_13_yDgJYRMAAAAlAAAACg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/f8MAAAAEAAAAAAAAAAAAAAAAAAAAAAAAAAeAAAAaAAAAAAAAAAAAAAAAAAAAAAAAAAAAAAAECcAABAnAAAAAAAAAAAAAAAAAAAAAAAAAAAAAAAAAAAAAAAAAAAAABQAAAAAAAAAwMD/AAAAAABkAAAAMgAAAAAAAABkAAAAAAAAAH9/fwAKAAAAHwAAAFQAAABNTU0F////AQAAAAAAAAAAAAAAAAAAAAAAAAAAAAAAAAAAAAAAAAAATU1NBn9/fwCAgIADzMzMAMDA/wB/f38AAAAAAAAAAAAAAAAAAAAAAAAAAAAhAAAAGAAAABQAAAC+AwAAZiYAAD5HAABoJgAAEAAAACYAAAAIAAAA//////////8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IkAAAEcBAABARwAAswU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AQAAALn///8BSwAAdioAABAAAAAmAAAACAAAAP//////////"/>
              </a:ext>
            </a:extLst>
          </p:cNvPicPr>
          <p:nvPr/>
        </p:nvPicPr>
        <p:blipFill>
          <a:blip r:embed="rId14"/>
          <a:stretch>
            <a:fillRect/>
          </a:stretch>
        </p:blipFill>
        <p:spPr>
          <a:xfrm>
            <a:off x="635" y="-45085"/>
            <a:ext cx="12192000" cy="69475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sAEAAEBHAAC4CAAAEAAAACYAAAAIAAAA//////////8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HwAAAFQAAACZzDMF////AQAAAAAAAAAAAAAAAAAAAAAAAAAAAAAAAAAAAAAAAAAAAAAAAn9/fwCAgIADzMzMAMDA/wB/f38AAAAAAAAAAAAAAAAAAAAAAAAAAAAhAAAAGAAAABQAAADAAwAA2AkAAEBHAACwJQAAEAAAACYAAAAIAAAA//////////8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AuthorArea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C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//////////8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t>OER.DigiChem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C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10619740" y="6356985"/>
            <a:ext cx="962660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D8F891-DFE9-8D0E-A760-295BB62E517C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AAAAA8B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sAAAAMAAAAEAAAAAAAAAAAAAAAAAAAAAAAAAAeAAAAaAAAAAAAAAAAAAAAAAAAAAAAAAAAAAAAECcAABAnAAAAAAAAAAAAAAAAAAAAAAAAAAAAAAAAAAAAAAAAAAAAABQAAAAAAAAAwMD/AAAAAABkAAAAMgAAAAAAAABkAAAAAAAAAH9/fwAKAAAAHwAAAFQAAABNTU0F////AQAAAAAAAAAAAAAAAAAAAAAAAAAAAAAAAAAAAAAAAAAAAAAAAn9/fwCAgIADzMzMAMDA/wB/f38AAAAAAAAAAAAAAAAAAAAAAAAAAAAhAAAAGAAAABQAAAC/AwAAsAEAACJAAAC4CAAAAAAAACYAAAAIAAAAAQAAAAAAAAA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Elektropolymerisation</a:t>
            </a:r>
          </a:p>
        </p:txBody>
      </p:sp>
      <p:pic>
        <p:nvPicPr>
          <p:cNvPr id="3" name="SlideText1"/>
          <p:cNvPicPr>
            <a:picLocks noGrp="1" noChangeArrowheads="1"/>
            <a:extLst>
              <a:ext uri="smNativeData">
                <pr:smNativeData xmlns:pr="smNativeData" xmlns:p14="http://schemas.microsoft.com/office/powerpoint/2010/main" xmlns="" val="SMDATA_15_yDgJYRMAAAAlAAAAEQAAAA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U1NT/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bBMAAGANAADFMwAABB4AAAAAAAAmAAAACAAAAAGBAAD/////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3157220" y="2174240"/>
            <a:ext cx="5258435" cy="2705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BUQQAAGycAAEBH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53E7884-CA98-6B8E-D686-3CDB36C82069}" type="slidenum">
              <a:t>1</a:t>
            </a:fld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yDgJYRMAAAAlAAAAZQAAAA8BAAAAkAAAAEgAAACQAAAASAAAAAAAAAABAAAAAAAAAAEAAABQAAAAXVVVVVVV1T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AAAAAMAAAAEAAAAAAAAAAAAAAAAAAAAAAAAAAeAAAAaAAAAAAAAAAAAAAAAAAAAAAAAAAAAAAAECcAABAnAAAAAAAAAAAAAAAAAAAAAAAAAAAAAAAAAAAAAAAAAAAAABQAAAAAAAAAwMD/AAAAAABkAAAAMgAAAAAAAABkAAAAAAAAAH9/fwAKAAAAHwAAAFQAAAD///8B////AQAAAAAAAAAAAAAAAAAAAAAAAAAAAAAAAAAAAAAAAAAAAAAAAn9/fwCAgIADzMzMAMDA/wB/f38AAAAAAAAAAAAAAAAAAAAAAAAAAAAhAAAAGAAAABQAAADAAwAAGycAAD8V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t>OER.DigiChem</a:t>
            </a:r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zAg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DRwAAEUUAABQIwAAmBU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559935" y="3295015"/>
            <a:ext cx="1180465" cy="2152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yDgJYRMAAAAlAAAAEQAAAC8B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U1NBf///wEAAAAAAAAAAAAAAAAAAAAAAAAAAAAAAAAAAAAAAAAAAAAAAAJ/f38AgICAA8zMzADAwP8Af39/AAAAAAAAAAAAAAAAAP///wAAAAAAIQAAABgAAAAUAAAAzyMAAKEVAAASKwAA9BY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21045" y="3515995"/>
            <a:ext cx="1180465" cy="2152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</p:bldLst>
    <p:extLst mod="1">
      <p:ext uri="smNativeData">
        <pr:smNativeData xmlns:pr="smNativeData" xmlns:p14="http://schemas.microsoft.com/office/powerpoint/2010/main" xmlns="" val="yDgJYQIAAAAFAAAA/f///wEAAAACAAAAAQAAAAAAAAAAAAAAAAAAAAsAAAD9////AQAAAAIAAAABAAAAAAAAAAAAAAAAAAAA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33"/>
      </a:accent1>
      <a:accent2>
        <a:srgbClr val="99CC33"/>
      </a:accent2>
      <a:accent3>
        <a:srgbClr val="99CC33"/>
      </a:accent3>
      <a:accent4>
        <a:srgbClr val="99CC33"/>
      </a:accent4>
      <a:accent5>
        <a:srgbClr val="99CC33"/>
      </a:accent5>
      <a:accent6>
        <a:srgbClr val="99CC33"/>
      </a:accent6>
      <a:hlink>
        <a:srgbClr val="99CC33"/>
      </a:hlink>
      <a:folHlink>
        <a:srgbClr val="99CC33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82585"/>
        </a:accent1>
        <a:accent2>
          <a:srgbClr val="B82585"/>
        </a:accent2>
        <a:accent3>
          <a:srgbClr val="B82585"/>
        </a:accent3>
        <a:accent4>
          <a:srgbClr val="B82585"/>
        </a:accent4>
        <a:accent5>
          <a:srgbClr val="B82585"/>
        </a:accent5>
        <a:accent6>
          <a:srgbClr val="B82585"/>
        </a:accent6>
        <a:hlink>
          <a:srgbClr val="B82585"/>
        </a:hlink>
        <a:folHlink>
          <a:srgbClr val="B82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D4D4D"/>
        </a:accent1>
        <a:accent2>
          <a:srgbClr val="4D4D4D"/>
        </a:accent2>
        <a:accent3>
          <a:srgbClr val="4D4D4D"/>
        </a:accent3>
        <a:accent4>
          <a:srgbClr val="4D4D4D"/>
        </a:accent4>
        <a:accent5>
          <a:srgbClr val="4D4D4D"/>
        </a:accent5>
        <a:accent6>
          <a:srgbClr val="4D4D4D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0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1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3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6AB5"/>
    </a:accent1>
    <a:accent2>
      <a:srgbClr val="006AB5"/>
    </a:accent2>
    <a:accent3>
      <a:srgbClr val="006AB5"/>
    </a:accent3>
    <a:accent4>
      <a:srgbClr val="006AB5"/>
    </a:accent4>
    <a:accent5>
      <a:srgbClr val="006AB5"/>
    </a:accent5>
    <a:accent6>
      <a:srgbClr val="006AB5"/>
    </a:accent6>
    <a:hlink>
      <a:srgbClr val="006AB5"/>
    </a:hlink>
    <a:folHlink>
      <a:srgbClr val="006AB5"/>
    </a:folHlink>
  </a:clrScheme>
</a:themeOverride>
</file>

<file path=ppt/theme/themeOverride4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82585"/>
    </a:accent1>
    <a:accent2>
      <a:srgbClr val="B82585"/>
    </a:accent2>
    <a:accent3>
      <a:srgbClr val="B82585"/>
    </a:accent3>
    <a:accent4>
      <a:srgbClr val="B82585"/>
    </a:accent4>
    <a:accent5>
      <a:srgbClr val="B82585"/>
    </a:accent5>
    <a:accent6>
      <a:srgbClr val="B82585"/>
    </a:accent6>
    <a:hlink>
      <a:srgbClr val="B82585"/>
    </a:hlink>
    <a:folHlink>
      <a:srgbClr val="B82585"/>
    </a:folHlink>
  </a:clrScheme>
</a:themeOverride>
</file>

<file path=ppt/theme/themeOverride5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6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7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8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9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Breitbild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3" baseType="lpstr">
      <vt:lpstr>Calibri</vt:lpstr>
      <vt:lpstr>Presentation</vt:lpstr>
      <vt:lpstr>Elektropolymerisation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Elektropolymerisation</dc:title>
  <dc:subject/>
  <dc:creator>OER.DigiChem</dc:creator>
  <cp:keywords/>
  <dc:description/>
  <cp:lastModifiedBy>Sohrab Samani</cp:lastModifiedBy>
  <cp:revision>2</cp:revision>
  <dcterms:created xsi:type="dcterms:W3CDTF">2021-05-12T11:08:00Z</dcterms:created>
  <dcterms:modified xsi:type="dcterms:W3CDTF">2021-10-01T10:24:49Z</dcterms:modified>
</cp:coreProperties>
</file>