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7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Layouts/slideLayout9.xml" ContentType="application/vnd.openxmlformats-officedocument.presentationml.slideLayout+xml"/>
  <Override PartName="/ppt/theme/themeOverride8.xml" ContentType="application/vnd.openxmlformats-officedocument.themeOverride+xml"/>
  <Override PartName="/ppt/slideLayouts/slideLayout10.xml" ContentType="application/vnd.openxmlformats-officedocument.presentationml.slideLayout+xml"/>
  <Override PartName="/ppt/theme/themeOverride9.xml" ContentType="application/vnd.openxmlformats-officedocument.themeOverride+xml"/>
  <Override PartName="/ppt/slideLayouts/slideLayout11.xml" ContentType="application/vnd.openxmlformats-officedocument.presentationml.slideLayout+xml"/>
  <Override PartName="/ppt/theme/themeOverride10.xml" ContentType="application/vnd.openxmlformats-officedocument.themeOverride+xml"/>
  <Override PartName="/ppt/slideLayouts/slideLayout12.xml" ContentType="application/vnd.openxmlformats-officedocument.presentationml.slideLayout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sldIdLst>
    <p:sldId id="259" r:id="rId6"/>
    <p:sldId id="257" r:id="rId7"/>
    <p:sldId id="260" r:id="rId8"/>
    <p:sldId id="261" r:id="rId9"/>
    <p:sldId id="258" r:id="rId10"/>
    <p:sldId id="256" r:id="rId11"/>
  </p:sldIdLst>
  <p:sldSz cx="12192000" cy="6858000"/>
  <p:notesSz cx="6858000" cy="12192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pitchFamily="0" charset="0"/>
        <a:cs typeface="Times New Roman" pitchFamily="1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pitchFamily="0" charset="0"/>
        <a:cs typeface="Times New Roman" pitchFamily="1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pitchFamily="0" charset="0"/>
        <a:cs typeface="Times New Roman" pitchFamily="1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pitchFamily="0" charset="0"/>
        <a:cs typeface="Times New Roman" pitchFamily="1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pitchFamily="0" charset="0"/>
        <a:cs typeface="Times New Roman" pitchFamily="1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pitchFamily="0" charset="0"/>
        <a:cs typeface="Times New Roman" pitchFamily="1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pitchFamily="0" charset="0"/>
        <a:cs typeface="Times New Roman" pitchFamily="1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pitchFamily="0" charset="0"/>
        <a:cs typeface="Times New Roman" pitchFamily="1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pitchFamily="0" charset="0"/>
        <a:cs typeface="Times New Roman" pitchFamily="1" charset="0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620825904" val="1030" rev64="64" revOS="3"/>
      <pr:smFileRevision xmlns:pr="smNativeData" xmlns="smNativeData" dt="1620825904" val="101"/>
      <pr:guideOptions xmlns:pr="smNativeData" xmlns="smNativeData" dt="1620825904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Objects="1" showGuides="1">
      <p:cViewPr>
        <p:scale>
          <a:sx n="81" d="100"/>
          <a:sy n="81" d="100"/>
        </p:scale>
        <p:origin x="1963" y="792"/>
      </p:cViewPr>
      <p:guideLst x="0" y="0"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19" d="100"/>
        <a:sy n="19" d="100"/>
      </p:scale>
      <p:origin x="0" y="0"/>
    </p:cViewPr>
  </p:sorterViewPr>
  <p:notesViewPr>
    <p:cSldViewPr snapToObjects="1" showGuides="1">
      <p:cViewPr>
        <p:scale>
          <a:sx n="81" d="100"/>
          <a:sy n="81" d="100"/>
        </p:scale>
        <p:origin x="1963" y="792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hemeOverride" Target="../theme/themeOverride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hemeOverride" Target="../theme/themeOverride9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hemeOverride" Target="../theme/themeOverride10.xml"/></Relationships>
</file>

<file path=ppt/slideLayouts/_rels/slideLayout1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hemeOverride" Target="../theme/themeOverride1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hemeOverride" Target="../theme/themeOverride2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themeOverride" Target="../theme/themeOverride3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themeOverride" Target="../theme/themeOverride4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themeOverride" Target="../theme/themeOverride5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hemeOverride" Target="../theme/themeOverride6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hemeOverride" Target="../theme/themeOverride7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hemeOverride" Target="../theme/themeOverride8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Subtitle1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LAsAAMgVAACsPwAAoxoAAAAAAAAmAAAACAAAAAGAAAAAAAAAMAAAABQAAAAAAAAAAAD//wAAAQAAAP//AAABAA=="/>
              </a:ext>
            </a:extLst>
          </p:cNvSpPr>
          <p:nvPr>
            <p:ph type="subTitle" idx="1"/>
          </p:nvPr>
        </p:nvSpPr>
        <p:spPr>
          <a:xfrm>
            <a:off x="1816100" y="3540760"/>
            <a:ext cx="8534400" cy="789305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/>
            <a:r>
              <a:t>Click to edit Master subtitle style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xmlns="smNativeData" val="SMDATA_18_MNebYB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BqtQX///8BAAAAAAAAAAAAAAAAAAAAAAAAAAAAAAAAAAAAAAAAAAAAAAACf39/AICAgAPMzMwAwMD/AH9/fwAAAAAAAAAAAAAAAAD///8AAAAAACEAAAAYAAAAFAAAADIdAAA1AgAAzi0AAIkM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745990" y="358775"/>
            <a:ext cx="2700020" cy="16789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Line1"/>
          <p:cNvSpPr>
            <a:extLst>
              <a:ext uri="smNativeData">
                <pr:smNativeData xmlns:pr="smNativeData" xmlns="smNativeData" val="SMDATA_16_MNebYB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14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q1Bf///wEAAAAAAAAAAAAAAAAAAAAAAAAAAAAAAAAAAAAAAAAAAABqtQZ/f38AgICAA8zMzADAwP8Af39/AAAAAAAAAAAAAAAAAAAAAAAAAAAAIQAAABgAAAAUAAAAiwUAABcVAABNRQAAGRUAABAAAAAmAAAACAAAAP//////////MAAAABQAAAAAAAAAAAD//wAAAQAAAP//AAABAA=="/>
              </a:ext>
            </a:extLst>
          </p:cNvSpPr>
          <p:nvPr/>
        </p:nvSpPr>
        <p:spPr>
          <a:xfrm flipV="1">
            <a:off x="901065" y="3428365"/>
            <a:ext cx="10364470" cy="1270"/>
          </a:xfrm>
          <a:prstGeom prst="line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AMAABsnAAA/FQAAWSkAABAAAAAmAAAACAAAAAAAAAAAAAAAMAAAABQAAAAAAAAANAP//8z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r>
              <a:t>OER.DigiChem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TUAABsnAABARwAAWSkAABAAAAAmAAAACAAAAAEAAAAAAAAAMAAAABQAAAAAAAAANAP//8z8AAD/GP//AecAAA=="/>
              </a:ext>
            </a:extLst>
          </p:cNvSpPr>
          <p:nvPr>
            <p:ph type="sldNum" sz="quarter" idx="12"/>
          </p:nvPr>
        </p:nvSpPr>
        <p:spPr>
          <a:xfrm>
            <a:off x="8738235" y="6356985"/>
            <a:ext cx="2844165" cy="364490"/>
          </a:xfrm>
        </p:spPr>
        <p:txBody>
          <a:bodyPr/>
          <a:lstStyle/>
          <a:p>
            <a:pPr/>
            <a:fld id="{51E9A8AC-E2BC-BC5E-F251-140BE61F0441}" type="slidenum">
              <a:t>1</a:t>
            </a:fld>
          </a:p>
        </p:txBody>
      </p:sp>
      <p:sp>
        <p:nvSpPr>
          <p:cNvPr id="7" name="SlideTitle1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oAUAABoNAABgRQAAJhYAAAAAAAAmAAAACAAAAAGAAAAAAAAAMAAAABQAAAAAAAAAAAD//wAAAQAAAP//AAABAA=="/>
              </a:ext>
            </a:extLst>
          </p:cNvSpPr>
          <p:nvPr>
            <p:ph type="ctrTitle"/>
          </p:nvPr>
        </p:nvSpPr>
        <p:spPr>
          <a:xfrm>
            <a:off x="914400" y="2129790"/>
            <a:ext cx="10363200" cy="1470660"/>
          </a:xfrm>
        </p:spPr>
        <p:txBody>
          <a:bodyPr/>
          <a:lstStyle/>
          <a:p>
            <a:pPr/>
            <a:r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0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AMAABsnAAA/FQAAWSkAABAAAAAmAAAACAAAAAAAAAAAAAAAMAAAABQAAAAAAAAANAP//8z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07B6BBD9-97EA-E34D-A40E-6118F5405234}" type="datetime1">
              <a:t>{Date/Time}</a:t>
            </a:fld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VEEAABsnAABARwAAWSkAABAAAAAmAAAACAAAAAAAAAAAAA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49344AD-E3F9-C6B2-B72B-15E70A654140}" type="slidenum">
              <a:t>{Nr.}</a:t>
            </a:fld>
          </a:p>
        </p:txBody>
      </p:sp>
      <p:sp>
        <p:nvSpPr>
          <p:cNvPr id="4" name="Line1"/>
          <p:cNvSpPr>
            <a:extLst>
              <a:ext uri="smNativeData">
                <pr:smNativeData xmlns:pr="smNativeData" xmlns="smNativeData" val="SMDATA_16_MNebYB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U1NBf///wEAAAAAAAAAAAAAAAAAAAAAAAAAAAAAAAAAAAAAAAAAAE1NTQZ/f38AgIC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5" name="Picture1"/>
          <p:cNvPicPr>
            <a:picLocks noChangeAspect="1"/>
            <a:extLst>
              <a:ext uri="smNativeData">
                <pr:smNativeData xmlns:pr="smNativeData" xmlns="smNativeData" val="SMDATA_18_MNebYB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1NTQX///8BAAAAAAAAAAAAAAAAAAAAAAAAAAAAAAAAAAAAAAAAAAAAAAACf39/AICAg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AAAAAAAA8D8AAAAAAADgPwAAAAAAAOA/AAAAAAAA4D8AAAAAAADgPwAAAAAAAOA/AAAAAAAA4D8AAAAAAADgPwAAAAAAAOA/AAAAAAAA4D8CAAAAjAAAAAEAAAAAAAAAmcwzDf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Y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U1NBv///wEAAAAAAAAAAAAAAAAAAAAAAAAAAAAAAAAAAAAAAAAAAAAAAAJ/f38AgICAA8zMzADAwP8Af39/AAAAAAAAAAAAAAAAAAAAAAAAAAAAIQAAABgAAAAUAAAAwAMAAK4BAABtHAAATAUAAAAAAAAmAAAACAAAAAGBAAB/ACAAMAAAABQAAAAAAAAA/gr//wL1AAD8Sv//BLUAAA==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58801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Ux0AAC4GAABARw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4766945" y="1004570"/>
            <a:ext cx="6815455" cy="51219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wAMAAC4GAABtH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09600" y="1004570"/>
            <a:ext cx="4011295" cy="51219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AMAABsnAAA/FQAAWSkAABAAAAAmAAAACAAAAAAAAAAAAAAAMAAAABQAAAAAAAAANAP//8z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688E4527-6985-DBB3-CB36-9FE60B783DCA}" type="datetime1">
              <a:t>{Date/Time}</a:t>
            </a:fld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VEEAABsnAABARwAAWSkAABAAAAAmAAAACAAAAAAAAAAAAA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2335FE47-09CE-6008-808D-FF5DB0C376AA}" type="slidenum">
              <a:t>{Nr.}</a:t>
            </a:fld>
          </a:p>
        </p:txBody>
      </p:sp>
      <p:sp>
        <p:nvSpPr>
          <p:cNvPr id="7" name="Line1"/>
          <p:cNvSpPr>
            <a:extLst>
              <a:ext uri="smNativeData">
                <pr:smNativeData xmlns:pr="smNativeData" xmlns="smNativeData" val="SMDATA_16_MNebYB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U1NBf///wEAAAAAAAAAAAAAAAAAAAAAAAAAAAAAAAAAAAAAAAAAAE1NTQZ/f38AgIC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8" name="Picture2"/>
          <p:cNvPicPr>
            <a:picLocks noChangeAspect="1"/>
            <a:extLst>
              <a:ext uri="smNativeData">
                <pr:smNativeData xmlns:pr="smNativeData" xmlns="smNativeData" val="SMDATA_18_MNebYB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C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JnMMwX///8BAAAAAAAAAAAAAAAAAAAAAAAAAAAAAAAAAAAAAAAAAAAAAAACf39/AICAg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2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AAAAAAAA8D8AAAAAAADgPwAAAAAAAOA/AAAAAAAA4D8AAAAAAADgPwAAAAAAAOA/AAAAAAAA4D8AAAAAAADgPwAAAAAAAOA/AAAAAAAA4D8CAAAAjAAAAAEAAAAAAAAAmcwzDf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//f0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U1NBv///wEAAAAAAAAAAAAAAAAAAAAAAAAAAAAAAAAAAAAAAAAAAAAAAAJ/f38AgICAA8zMzADAwP8Af39/AAAAAAAAAAAAAAAAAAAAAAAAAAAAIQAAABgAAAAUAAAAsw4AAHUeAACzOwAABCEAAAAAAAAmAAAACAAAAAGBAAB/ACAAMAAAABQAAAAAAAAARAT//7z7AAD8Sv//BLUAAA=="/>
              </a:ext>
            </a:extLst>
          </p:cNvSpPr>
          <p:nvPr>
            <p:ph type="title"/>
          </p:nvPr>
        </p:nvSpPr>
        <p:spPr>
          <a:xfrm>
            <a:off x="2389505" y="4951095"/>
            <a:ext cx="7315200" cy="4159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sw4AABECAACzOwAABB4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389505" y="335915"/>
            <a:ext cx="7315200" cy="4543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sw4AAAQhAACzOwAA9i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2389505" y="5367020"/>
            <a:ext cx="7315200" cy="8039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AMAABsnAAA/FQAAWSkAABAAAAAmAAAACAAAAAAAAAAAAAAAMAAAABQAAAAAAAAANAP//8z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49F00B50-1EA4-A5FD-EA48-E8A845061CBD}" type="datetime1">
              <a:t>{Date/Time}</a:t>
            </a:fld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VEEAABsnAABARwAAWSkAABAAAAAmAAAACAAAAAAAAAAAAA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51D1B5BB-F5BC-8443-F269-0316FB270456}" type="slidenum">
              <a:t>{Nr.}</a:t>
            </a:fld>
          </a:p>
        </p:txBody>
      </p:sp>
      <p:pic>
        <p:nvPicPr>
          <p:cNvPr id="7" name="Picture1"/>
          <p:cNvPicPr>
            <a:picLocks noChangeAspect="1"/>
            <a:extLst>
              <a:ext uri="smNativeData">
                <pr:smNativeData xmlns:pr="smNativeData" xmlns="smNativeData" val="SMDATA_18_MNebYB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JnMMwX///8BAAAAAAAAAAAAAAAAAAAAAAAAAAAAAAAAAAAAAAAAAAAAAAACf39/AICAg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2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vwMAALABAAAiQAAAuAg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08965" y="274320"/>
            <a:ext cx="9816465" cy="1143000"/>
          </a:xfr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wAMAANgJAABARwAAsCUAABAAAAAmAAAACAAAAAAAAAAAAAAAMAAAABQAAAAAAAAAAAD//wAAAQAAAP//AAABAA=="/>
              </a:ext>
            </a:extLst>
          </p:cNvSpPr>
          <p:nvPr>
            <p:ph idx="1"/>
          </p:nvPr>
        </p:nvSpPr>
        <p:spPr/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AMAABsnAAA/FQAAWSkAABAAAAAmAAAACAAAAAAAAAAAAAAAMAAAABQAAAAAAAAANAP//8z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467E18D4-9AAB-2BEE-E5C6-6CBB56881339}" type="datetime1">
              <a:t>OER.DigiChem</a:t>
            </a:fld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VEEAABsnAABARwAAWSkAABAAAAAmAAAACAAAAAAAAAAAAA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7651582E-609B-04AE-D5E9-96FB16A723C3}" type="slidenum">
              <a:t>4</a:t>
            </a:fld>
          </a:p>
        </p:txBody>
      </p:sp>
      <p:sp>
        <p:nvSpPr>
          <p:cNvPr id="6" name="Line2"/>
          <p:cNvSpPr>
            <a:extLst>
              <a:ext uri="smNativeData">
                <pr:smNativeData xmlns:pr="smNativeData" xmlns="smNativeData" val="SMDATA_16_MNebYB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U1NBf///wEAAAAAAAAAAAAAAAAAAAAAAAAAAAAAAAAAAAAAAAAAAE1NTQZ/f38AgIC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7" name="Picture1"/>
          <p:cNvPicPr>
            <a:picLocks noChangeAspect="1"/>
            <a:extLst>
              <a:ext uri="smNativeData">
                <pr:smNativeData xmlns:pr="smNativeData" xmlns="smNativeData" val="SMDATA_18_MNebYB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KBQ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1NTQX///8BAAAAAAAAAAAAAAAAAAAAAAAAAAAAAAAAAAAAAAAAAAAAAAACf39/AICAg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3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secHead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5NbY7pLW7z8AAAAAAADgPwAAAAAAAOA/AAAAAAAA4D8AAAAAAADgPwAAAAAAAOA/AAAAAAAA4D8AAAAAAADgPwAAAAAAAOA/AAAAAAAA4D8CAAAAjAAAAAEAAAAAAAAAmcwzD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Y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q1B////wEAAAAAAAAAAAAAAAAAAAAAAAAAAAAAAAAAAAAAAAAAAAAAAAJ/f38AgICAA8zMzADAwP8Af39/AAAAAAAAAAAAAAAAAAAAAAAAAAAAIQAAABgAAAAUAAAACQsAAPYQAACtRQAAJBcAAAAAAAAmAAAACAAAAAGBAAAHACAAMAAAABQAAAAAAAAA3Qf//yP4AACbSv//ZbUAAA=="/>
              </a:ext>
            </a:extLst>
          </p:cNvSpPr>
          <p:nvPr>
            <p:ph type="title"/>
          </p:nvPr>
        </p:nvSpPr>
        <p:spPr>
          <a:xfrm>
            <a:off x="1793875" y="2757170"/>
            <a:ext cx="9532620" cy="1004570"/>
          </a:xfrm>
          <a:prstGeom prst="roundRect">
            <a:avLst>
              <a:gd name="adj" fmla="val 49747"/>
            </a:avLst>
          </a:prstGeom>
          <a:solidFill>
            <a:schemeClr val="hlink"/>
          </a:solidFill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ogwAAAYYAACtRQAAaiAAAA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053590" y="3905250"/>
            <a:ext cx="9272905" cy="13639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AMAABsnAAA/FQAAWSkAAAAAAAAmAAAACAAAAAEAAAAAAAAAMAAAABQAAAAAAAAANAP//8z8AAD/GP//AecAAA=="/>
              </a:ext>
            </a:extLst>
          </p:cNvSpPr>
          <p:nvPr>
            <p:ph type="dt" sz="quarter" idx="10"/>
          </p:nvPr>
        </p:nvSpPr>
        <p:spPr>
          <a:xfrm>
            <a:off x="609600" y="6356985"/>
            <a:ext cx="2844165" cy="364490"/>
          </a:xfrm>
        </p:spPr>
        <p:txBody>
          <a:bodyPr/>
          <a:lstStyle/>
          <a:p>
            <a:pPr/>
            <a:r>
              <a:t>OER.DigiChem</a:t>
            </a: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VEEAABsnAABARwAAWSkAABAAAAAmAAAACAAAAAAAAAAAAA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2D3E6EF3-BDC0-6B98-8E86-4BCD20C8781E}" type="slidenum">
              <a:t>3</a:t>
            </a:fld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pr="smNativeData" xmlns="smNativeData" val="SMDATA_18_MNebYB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BqtQX///8BAAAAAAAAAAAAAAAAAAAAAAAAAAAAAAAAAAAAAAAAAAAAAAACf39/AICAgAPMzMwAwMD/AH9/fwAAAAAAAAAAAAAAAAD///8AAAAAACEAAAAYAAAAFAAAAMADAAB8EQAAoAwAAOgkAAAA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42260"/>
            <a:ext cx="1442720" cy="31572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:pr="smNativeData" xmlns="smNativeData" val="SMDATA_18_MNebYB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CAP3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BqtQX///8BAAAAAAAAAAAAAAAAAAAAAAAAAAAAAAAAAAAAAAAAAAAAAAACf39/AICAg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4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secHead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5NbY7pLW7z8AAAAAAADgPwAAAAAAAOA/AAAAAAAA4D8AAAAAAADgPwAAAAAAAOA/AAAAAAAA4D8AAAAAAADgPwAAAAAAAOA/AAAAAAAA4D8CAAAAjAAAAAEAAAAAAAAAmcwzD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////wEAAAAAAAAAAAAAAAAAAAAAAAAAAAAAAAAAAAAAAAAAAAAAAAJ/f38AgICAA8zMzADAwP8Af39/AAAAAAAAAAAAAAAAAAAAAAAAAAAAIQAAABgAAAAUAAAACQsAAPYQAACtRQAAJBcAAAAAAAAmAAAACAAAAAGBAAAHACAAMAAAABQAAAAAAAAA3Qf//yP4AACbSv//ZbUAAA=="/>
              </a:ext>
            </a:extLst>
          </p:cNvSpPr>
          <p:nvPr>
            <p:ph type="title"/>
          </p:nvPr>
        </p:nvSpPr>
        <p:spPr>
          <a:xfrm>
            <a:off x="1793875" y="2757170"/>
            <a:ext cx="9532620" cy="1004570"/>
          </a:xfrm>
          <a:prstGeom prst="roundRect">
            <a:avLst>
              <a:gd name="adj" fmla="val 49747"/>
            </a:avLst>
          </a:prstGeom>
          <a:solidFill>
            <a:schemeClr val="hlink"/>
          </a:solidFill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ogwAAAYYAACtRQAAaiAAAA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053590" y="3905250"/>
            <a:ext cx="9272905" cy="13639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AMAABsnAAA/FQAAWSkAAAAAAAAmAAAACAAAAAEAAAAAAAAAMAAAABQAAAAAAAAANAP//8z8AAD/GP//AecAAA=="/>
              </a:ext>
            </a:extLst>
          </p:cNvSpPr>
          <p:nvPr>
            <p:ph type="dt" sz="quarter" idx="10"/>
          </p:nvPr>
        </p:nvSpPr>
        <p:spPr>
          <a:xfrm>
            <a:off x="609600" y="6356985"/>
            <a:ext cx="2844165" cy="364490"/>
          </a:xfrm>
        </p:spPr>
        <p:txBody>
          <a:bodyPr/>
          <a:lstStyle/>
          <a:p>
            <a:pPr/>
            <a:r>
              <a:t>OER.DigiChem</a:t>
            </a: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VEEAABsnAABARwAAWSkAABAAAAAmAAAACAAAAAAAAAAAAA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2CDB26C4-8AC1-8ED0-8F63-7C85682D7929}" type="slidenum">
              <a:t>{Nr.}</a:t>
            </a:fld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pr="smNativeData" xmlns="smNativeData" val="SMDATA_18_MNebYB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G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JnMMwX///8BAAAAAAAAAAAAAAAAAAAAAAAAAAAAAAAAAAAAAAAAAAAAAAACf39/AICAgAPMzMwAwMD/AH9/fwAAAAAAAAAAAAAAAAD///8AAAAAACEAAAAYAAAAFAAAAMADAAB8EQAAowwAAOokAAAA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42260"/>
            <a:ext cx="1444625" cy="31584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:pr="smNativeData" xmlns="smNativeData" val="SMDATA_18_MNebYB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C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JnMMwX///8BAAAAAAAAAAAAAAAAAAAAAAAAAAAAAAAAAAAAAAAAAAAAAAACf39/AICAg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hf hdr="0" ftr="0"/>
</p:sldLayout>
</file>

<file path=ppt/slideLayouts/slideLayout5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secHead">
  <p:cSld name="Section header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5NbY7pLW7z8AAAAAAADgPwAAAAAAAOA/AAAAAAAA4D8AAAAAAADgPwAAAAAAAOA/AAAAAAAA4D8AAAAAAADgPwAAAAAAAOA/AAAAAAAA4D8CAAAAjAAAAAEAAAAAAAAAmcwzD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CWFB////wEAAAAAAAAAAAAAAAAAAAAAAAAAAAAAAAAAAAAAAAAAAAAAAAJ/f38AgICAA8zMzADAwP8Af39/AAAAAAAAAAAAAAAAAAAAAAAAAAAAIQAAABgAAAAUAAAACQsAAPYQAACtRQAAJBcAAAAAAAAmAAAACAAAAAGBAAAHACAAMAAAABQAAAAAAAAA3Qf//yP4AACbSv//ZbUAAA=="/>
              </a:ext>
            </a:extLst>
          </p:cNvSpPr>
          <p:nvPr>
            <p:ph type="title"/>
          </p:nvPr>
        </p:nvSpPr>
        <p:spPr>
          <a:xfrm>
            <a:off x="1793875" y="2757170"/>
            <a:ext cx="9532620" cy="1004570"/>
          </a:xfrm>
          <a:prstGeom prst="roundRect">
            <a:avLst>
              <a:gd name="adj" fmla="val 49747"/>
            </a:avLst>
          </a:prstGeom>
          <a:solidFill>
            <a:schemeClr val="hlink"/>
          </a:solidFill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ogwAAAYYAACtRQAAaiAAAA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053590" y="3905250"/>
            <a:ext cx="9272905" cy="13639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AMAABsnAAA/FQAAWSkAABAAAAAmAAAACAAAAAAAAAAAAAAAMAAAABQAAAAAAAAANAP//8z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5A4E9C4B-05B7-1B6A-F9F6-F33FD2B80FA6}" type="datetime1">
              <a:t>{Date/Time}</a:t>
            </a:fld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RWsg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VEEAABsnAABARwAAWSkAABAAAAAmAAAACAAAAAAAAAAAAA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C629528-66F1-3763-BFDA-9036DB9449C5}" type="slidenum">
              <a:t>{Nr.}</a:t>
            </a:fld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pr="smNativeData" xmlns="smNativeData" val="SMDATA_18_MNebYB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KBQ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glhQX///8BAAAAAAAAAAAAAAAAAAAAAAAAAAAAAAAAAAAAAAAAAAAAAAACf39/AICAgAPMzMwAwMD/AH9/fwAAAAAAAAAAAAAAAAD///8AAAAAACEAAAAYAAAAFAAAAMADAAB8EQAApAwAAOwkAAAA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42260"/>
            <a:ext cx="1445260" cy="31597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:pr="smNativeData" xmlns="smNativeData" val="SMDATA_18_MNebYB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glhQX///8BAAAAAAAAAAAAAAAAAAAAAAAAAAAAAAAAAAAAAAAAAAAAAAACf39/AICAg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6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5NbY7pLW7z8AAAAAAADgPwAAAAAAAOA/AAAAAAAA4D8AAAAAAADgPwAAAAAAAOA/AAAAAAAA4D8AAAAAAADgPwAAAAAAAOA/AAAAAAAA4D8CAAAAjAAAAAEAAAAAAAAAmcwzD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U1NB////wEAAAAAAAAAAAAAAAAAAAAAAAAAAAAAAAAAAAAAAAAAAAAAAAJ/f38AgICAA8zMzADAwP8Af39/AAAAAAAAAAAAAAAAAAAAAAAAAAAAIQAAABgAAAAUAAAACQsAAPYQAACtRQAAJBcAAAAAAAAmAAAACAAAAAGBAAAHACAAMAAAABQAAAAAAAAA3Qf//yP4AACbSv//ZbUAAA=="/>
              </a:ext>
            </a:extLst>
          </p:cNvSpPr>
          <p:nvPr>
            <p:ph type="title"/>
          </p:nvPr>
        </p:nvSpPr>
        <p:spPr>
          <a:xfrm>
            <a:off x="1793875" y="2757170"/>
            <a:ext cx="9532620" cy="1004570"/>
          </a:xfrm>
          <a:prstGeom prst="roundRect">
            <a:avLst>
              <a:gd name="adj" fmla="val 49747"/>
            </a:avLst>
          </a:prstGeom>
          <a:solidFill>
            <a:schemeClr val="hlink"/>
          </a:solidFill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ogwAAAYYAACtRQAAaiAAAA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053590" y="3905250"/>
            <a:ext cx="9272905" cy="13639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XB5W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AMAABsnAAA/FQAAWSkAABAAAAAmAAAACAAAAAAAAAAAAAAAMAAAABQAAAAAAAAANAP//8z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456D260B-45A8-38D0-E6D5-B385689B10E6}" type="datetime1">
              <a:t>{Date/Time}</a:t>
            </a:fld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VEEAABsnAABARwAAWSkAABAAAAAmAAAACAAAAAAAAAAAAA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273E464F-01CA-6BB0-8486-F7E508C872A2}" type="slidenum">
              <a:t>{Nr.}</a:t>
            </a:fld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pr="smNativeData" xmlns="smNativeData" val="SMDATA_18_MNebYB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C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1NTQX///8BAAAAAAAAAAAAAAAAAAAAAAAAAAAAAAAAAAAAAAAAAAAAAAACf39/AICAgAPMzMwAwMD/AH9/fwAAAAAAAAAAAAAAAAD///8AAAAAACEAAAAYAAAAFAAAAMADAAB8EQAApQwAAO8kAAAA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42260"/>
            <a:ext cx="1445895" cy="31616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:pr="smNativeData" xmlns="smNativeData" val="SMDATA_18_MNebYB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CAP3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1NTQX///8BAAAAAAAAAAAAAAAAAAAAAAAAAAAAAAAAAAAAAAAAAAAAAAACf39/AICAg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7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vwMAALABAAAiQAAAuAg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08965" y="274320"/>
            <a:ext cx="9816465" cy="1143000"/>
          </a:xfr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wAMAANgJAADhJA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609600" y="1600200"/>
            <a:ext cx="5385435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HyYAANgJAABARw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196965" y="1600200"/>
            <a:ext cx="5385435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AMAABsnAAA/FQAAWSkAABAAAAAmAAAACAAAAAAAAAAAAAAAMAAAABQAAAAAAAAANAP//8z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5DF291D3-9DB0-A767-FE4A-6B32DF04083E}" type="datetime1">
              <a:t>{Date/Time}</a:t>
            </a:fld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VEEAABsnAABARwAAWSkAABAAAAAmAAAACAAAAAAAAAAAAA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C3AC578-36D1-6F33-9F82-C0668BCC6995}" type="slidenum">
              <a:t>{Nr.}</a:t>
            </a:fld>
          </a:p>
        </p:txBody>
      </p:sp>
      <p:sp>
        <p:nvSpPr>
          <p:cNvPr id="7" name="Line1"/>
          <p:cNvSpPr>
            <a:extLst>
              <a:ext uri="smNativeData">
                <pr:smNativeData xmlns:pr="smNativeData" xmlns="smNativeData" val="SMDATA_16_MNebYB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/f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U1NBf///wEAAAAAAAAAAAAAAAAAAAAAAAAAAAAAAAAAAAAAAAAAAE1NTQZ/f38AgIC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8" name="Picture1"/>
          <p:cNvPicPr>
            <a:picLocks noChangeAspect="1"/>
            <a:extLst>
              <a:ext uri="smNativeData">
                <pr:smNativeData xmlns:pr="smNativeData" xmlns="smNativeData" val="SMDATA_18_MNebYB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1NTQX///8BAAAAAAAAAAAAAAAAAAAAAAAAAAAAAAAAAAAAAAAAAAAAAAACf39/AICAg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8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vwMAAEcBAAApPQAAuAg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08965" y="207645"/>
            <a:ext cx="9333230" cy="1209675"/>
          </a:xfr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C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wAMAAHEJAADjJAAAYQ0AABAAAAAmAAAACAAAAIGAAAAAAAAAMAAAABQAAAAAAAAAAAD//wAAAQAAAP//AAABAA=="/>
              </a:ext>
            </a:extLst>
          </p:cNvSpPr>
          <p:nvPr>
            <p:ph idx="1"/>
          </p:nvPr>
        </p:nvSpPr>
        <p:spPr>
          <a:xfrm>
            <a:off x="609600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wAMAAGENAADjJ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09600" y="2174875"/>
            <a:ext cx="5386705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C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HSYAAHEJAABARwAAYQ0AABAAAAAmAAAACAAAAIGAAAAAAAAAMAAAABQAAAAAAAAAAAD//wAAAQAAAP//AAABAA==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HSYAAGENAABARwAAsCUAABAAAAAmAAAACAAAAAGAAAAAAAAAMAAAABQAAAAAAAAAAAD//wAAAQAAAP//AAABAA==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AMAABsnAAA/FQAAWSkAABAAAAAmAAAACAAAAAAAAAAAAAAAMAAAABQAAAAAAAAANAP//8z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54D46348-06B9-8195-F76C-F0C02D2201A5}" type="datetime1">
              <a:t>{Date/Time}</a:t>
            </a:fld>
          </a:p>
        </p:txBody>
      </p:sp>
      <p:sp>
        <p:nvSpPr>
          <p:cNvPr id="8" name="SlideNumber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VEEAABsnAABARwAAWSkAABAAAAAmAAAACAAAAAAAAAAAAA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1D89BF3-BDAC-8D6D-E260-4B38D52E141E}" type="slidenum">
              <a:t>{Nr.}</a:t>
            </a:fld>
          </a:p>
        </p:txBody>
      </p:sp>
      <p:sp>
        <p:nvSpPr>
          <p:cNvPr id="9" name="Line1"/>
          <p:cNvSpPr>
            <a:extLst>
              <a:ext uri="smNativeData">
                <pr:smNativeData xmlns:pr="smNativeData" xmlns="smNativeData" val="SMDATA_16_MNebYB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/f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U1NBf///wEAAAAAAAAAAAAAAAAAAAAAAAAAAAAAAAAAAAAAAAAAAE1NTQZ/f38AgIC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10" name="Picture1"/>
          <p:cNvPicPr>
            <a:picLocks noChangeAspect="1"/>
            <a:extLst>
              <a:ext uri="smNativeData">
                <pr:smNativeData xmlns:pr="smNativeData" xmlns="smNativeData" val="SMDATA_18_MNebYB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zAGU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1NTQX///8BAAAAAAAAAAAAAAAAAAAAAAAAAAAAAAAAAAAAAAAAAAAAAAACf39/AICAg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9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vwMAALABAAAiQAAAuAg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08965" y="274320"/>
            <a:ext cx="9816465" cy="1143000"/>
          </a:xfr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AMAABsnAAA/FQAAWSkAABAAAAAmAAAACAAAAAAAAAAAAAAAMAAAABQAAAAAAAAANAP//8z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1EC3A492-DCF3-9652-BD7B-2A07EA354B7F}" type="datetime1">
              <a:t>{Date/Time}</a:t>
            </a:fld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VEEAABsnAABARwAAWSkAABAAAAAmAAAACAAAAAAAAAAAAA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5CD69A6-E8A8-989F-E675-1ECA273B104B}" type="slidenum">
              <a:t>{Nr.}</a:t>
            </a:fld>
          </a:p>
        </p:txBody>
      </p:sp>
      <p:sp>
        <p:nvSpPr>
          <p:cNvPr id="5" name="Line1"/>
          <p:cNvSpPr>
            <a:extLst>
              <a:ext uri="smNativeData">
                <pr:smNativeData xmlns:pr="smNativeData" xmlns="smNativeData" val="SMDATA_16_MNebYB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/f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U1NBf///wEAAAAAAAAAAAAAAAAAAAAAAAAAAAAAAAAAAAAAAAAAAE1NTQZ/f38AgIC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6" name="Picture1"/>
          <p:cNvPicPr>
            <a:picLocks noChangeAspect="1"/>
            <a:extLst>
              <a:ext uri="smNativeData">
                <pr:smNativeData xmlns:pr="smNativeData" xmlns="smNativeData" val="SMDATA_18_MNebYB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1NTQX///8BAAAAAAAAAAAAAAAAAAAAAAAAAAAAAAAAAAAAAAAAAAAAAAACf39/AICAg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 name="Default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:pr="smNativeData" xmlns="smNativeData" val="SMDATA_18_MNebYB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1NTQX///8BAAAAAAAAAAAAAAAAAAAAAAAAAAAAAAAAAAAAAAAAAAAAAAACf39/AICAgAPMzMwAwMD/AH9/fwAAAAAAAAAAAAAAAAD///8AAAAAACEAAAAYAAAAFAAAAAEAAAC5////AUsAAHYqAAAQAAAAJgAAAAgAAAD//////////zAAAAAUAAAAAAAAAAAA//8AAAEAAAD//wAAAQA="/>
              </a:ext>
            </a:extLst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45085"/>
            <a:ext cx="12192000" cy="69475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wAMAALABAABARwAAuAgAABAAAAAmAAAACAAAAP//////////MAAAABQAAAAAAAAAAAD//wAAAQAAAP//AAABAA==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wAMAANgJAABARwAAsCUAABAAAAAmAAAACAAAAP//////////MAAAABQAAAAAAAAAAAD//wAAAQAAAP//AAABAA=="/>
              </a:ext>
            </a:extLst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AuthorArea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wC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AMAABsnAAA/FQAAWSkAABAAAAAmAAAACAAAAP//////////MAAAABQAAAAAAAAANAP//8z8AAD/GP//AecAAA=="/>
              </a:ext>
            </a:extLst>
          </p:cNvSpPr>
          <p:nvPr>
            <p:ph type="dt" sz="quarter" idx="2"/>
          </p:nvPr>
        </p:nvSpPr>
        <p:spPr>
          <a:xfrm>
            <a:off x="609600" y="6356985"/>
            <a:ext cx="2844165" cy="3644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/>
            <a:r>
              <a:t>OER.DigiChem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wC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VEEAABsnAABARwAAWSkAABAAAAAmAAAACAAAAP//////////MAAAABQAAAAAAAAAdwn//4n2AAD/GP//AecAAA=="/>
              </a:ext>
            </a:extLst>
          </p:cNvSpPr>
          <p:nvPr>
            <p:ph type="sldNum" sz="quarter" idx="4"/>
          </p:nvPr>
        </p:nvSpPr>
        <p:spPr>
          <a:xfrm>
            <a:off x="10619740" y="6356985"/>
            <a:ext cx="962660" cy="3644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/>
            <a:fld id="{308A6BC6-88DD-DF9D-9332-7EC8257C652B}" type="slidenum">
              <a:t>4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8" r:id="rId5"/>
    <p:sldLayoutId id="2147483659" r:id="rId6"/>
    <p:sldLayoutId id="2147483660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</p:sldLayoutIdLst>
  <p:hf sldNum="0" hdr="0" ftr="0" dt="0"/>
  <p:txStyles>
    <p:titleStyle>
      <a:lvl1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9pPr>
    </p:titleStyle>
    <p:bodyStyle>
      <a:lvl1pPr marL="342900" marR="0" indent="-3429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1pPr>
      <a:lvl2pPr marL="74295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2pPr>
      <a:lvl3pPr marL="1143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3pPr>
      <a:lvl4pPr marL="1600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4pPr>
      <a:lvl5pPr marL="20574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5pPr>
      <a:lvl6pPr marL="25146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6pPr>
      <a:lvl7pPr marL="29718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7pPr>
      <a:lvl8pPr marL="3429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8pPr>
      <a:lvl9pPr marL="3886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Override" Target="../theme/themeOverride12.xml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Override" Target="../theme/themeOverride13.xml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Override" Target="../theme/themeOverride14.xml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Override" Target="../theme/themeOverride15.xml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jAUAAHkOAABMRQAASBQAAAAAAAAmAAAACAAAAAGAAAAAAAAAMAAAABQAAAAAAAAAAAD//wAAAQAAAP//AAABAA=="/>
              </a:ext>
            </a:extLst>
          </p:cNvSpPr>
          <p:nvPr>
            <p:ph type="ctrTitle"/>
          </p:nvPr>
        </p:nvSpPr>
        <p:spPr>
          <a:xfrm>
            <a:off x="901700" y="2352675"/>
            <a:ext cx="10363200" cy="944245"/>
          </a:xfrm>
        </p:spPr>
        <p:txBody>
          <a:bodyPr/>
          <a:lstStyle/>
          <a:p>
            <a:pPr/>
            <a:r>
              <a:t>Color Scheme Neutral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LAsAAMgVAACsPwAAoxoAAAAAAAAmAAAACAAAAAAAAAAAAAAAMAAAABQAAAAAAAAAAAD//wAAAQAAAP//AAABAA==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pPr/>
            <a:r>
              <a:t>Derived from Logo above</a:t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TUAABsnAABARwAAWSkAAAAAAAAmAAAACAAAAAEAAAAAAAAAMAAAABQAAAAAAAAANAP//8z8AAD/GP//AecAAA=="/>
              </a:ext>
            </a:extLst>
          </p:cNvSpPr>
          <p:nvPr>
            <p:ph type="sldNum" sz="quarter" idx="12"/>
          </p:nvPr>
        </p:nvSpPr>
        <p:spPr>
          <a:xfrm>
            <a:off x="8738235" y="6356985"/>
            <a:ext cx="2844165" cy="364490"/>
          </a:xfrm>
        </p:spPr>
        <p:txBody>
          <a:bodyPr/>
          <a:lstStyle/>
          <a:p>
            <a:pPr/>
            <a:fld id="{033B428D-C3EE-6EB4-A083-35E10CCD5660}" type="slidenum">
              <a:t>1</a:t>
            </a:fld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AMAABsnAAA/FQAAWSkAAAAAAAAmAAAACAAAAAEAAAAAAAAAMAAAABQAAAAAAAAANAP//8z8AAD/GP//AecAAA=="/>
              </a:ext>
            </a:extLst>
          </p:cNvSpPr>
          <p:nvPr>
            <p:ph type="dt" sz="quarter" idx="10"/>
          </p:nvPr>
        </p:nvSpPr>
        <p:spPr>
          <a:xfrm>
            <a:off x="609600" y="6356985"/>
            <a:ext cx="2844165" cy="364490"/>
          </a:xfrm>
        </p:spPr>
        <p:txBody>
          <a:bodyPr/>
          <a:lstStyle/>
          <a:p>
            <a:pPr/>
            <a:r>
              <a:t>OER.DigiChem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AI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jAUAAHkOAABMRQAASBQAAAAAAAAmAAAACAAAAAGAAAAAAAAAMAAAABQAAAAAAAAAAAD//wAAAQAAAP//AAABAA=="/>
              </a:ext>
            </a:extLst>
          </p:cNvSpPr>
          <p:nvPr>
            <p:ph type="ctrTitle"/>
          </p:nvPr>
        </p:nvSpPr>
        <p:spPr>
          <a:xfrm>
            <a:off x="901700" y="2352675"/>
            <a:ext cx="10363200" cy="944245"/>
          </a:xfrm>
        </p:spPr>
        <p:txBody>
          <a:bodyPr/>
          <a:lstStyle/>
          <a:p>
            <a:pPr/>
            <a:r>
              <a:t>Color Scheme Blue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LAsAAMgVAACsPwAAoxoAAAAAAAAmAAAACAAAAAAAAAAAAAAAMAAAABQAAAAAAAAAAAD//wAAAQAAAP//AAABAA==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pPr/>
            <a:r>
              <a:t>Derived from HHU</a:t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TUAABsnAABARwAAWSkAAAAAAAAmAAAACAAAAAEAAAAAAAAAMAAAABQAAAAAAAAANAP//8z8AAD/GP//AecAAA=="/>
              </a:ext>
            </a:extLst>
          </p:cNvSpPr>
          <p:nvPr>
            <p:ph type="sldNum" sz="quarter" idx="12"/>
          </p:nvPr>
        </p:nvSpPr>
        <p:spPr>
          <a:xfrm>
            <a:off x="8738235" y="6356985"/>
            <a:ext cx="2844165" cy="364490"/>
          </a:xfrm>
        </p:spPr>
        <p:txBody>
          <a:bodyPr/>
          <a:lstStyle/>
          <a:p>
            <a:pPr/>
            <a:fld id="{25C7D136-78C8-9227-867F-8E729F3170DB}" type="slidenum">
              <a:t>2</a:t>
            </a:fld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AMAABsnAAA/FQAAWSkAAAAAAAAmAAAACAAAAAEAAAAAAAAAMAAAABQAAAAAAAAANAP//8z8AAD/GP//AecAAA=="/>
              </a:ext>
            </a:extLst>
          </p:cNvSpPr>
          <p:nvPr>
            <p:ph type="dt" sz="quarter" idx="10"/>
          </p:nvPr>
        </p:nvSpPr>
        <p:spPr>
          <a:xfrm>
            <a:off x="609600" y="6356985"/>
            <a:ext cx="2844165" cy="364490"/>
          </a:xfrm>
        </p:spPr>
        <p:txBody>
          <a:bodyPr/>
          <a:lstStyle/>
          <a:p>
            <a:pPr/>
            <a:r>
              <a:t>OER.DigiChem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BAAAAAAAAAAEAAABQAAAAAAAAAAAA4D8AAAAAAADgPwAAAAAAAOA/AAAAAAAA4D8AAAAAAADgPwAAAAAAAOA/AAAAAAAA4D8AAAAAAADgPwAAAAAAAOA/AAAAAAAA4D8CAAAAjAAAAAEAAAAAAAAAmcwzD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AiIH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q1B////wEAAAAAAAAAAAAAAAAAAAAAAAAAAAAAAAAAAAAAAAAAAAAAAAJ/f38AgICAA8zMzADAwP8Af39/AAAAAAAAAAAAAAAAAAAAAAAAAAAAIQAAABgAAAAUAAAACQsAAPYQAACtRQAAJBcAAAAAAAAmAAAACAAAAAABAAAAAAAAMAAAABQAAAAAAAAAAAD//wAAAQAAAP//AAABAA=="/>
              </a:ext>
            </a:extLst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cap="all"/>
            </a:pPr>
            <a:r>
              <a:t>Now some more content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BK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ogwAAAYYAACtRQAAaiAAAAAAAAAmAAAACAAAAAAAAAAAAAAAMAAAABQAAAAAAAAAAAD//wAAAQAAAP//AAABAA=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VEEAABsnAABARwAAWSkAAAAAAAAmAAAACAAAAAEAAAAAAAAAMAAAABQAAAAAAAAAdwn//4n2AAD/GP//AecAAA=="/>
              </a:ext>
            </a:extLst>
          </p:cNvSpPr>
          <p:nvPr>
            <p:ph type="sldNum" sz="quarter" idx="12"/>
          </p:nvPr>
        </p:nvSpPr>
        <p:spPr>
          <a:xfrm>
            <a:off x="10619740" y="6356985"/>
            <a:ext cx="962660" cy="364490"/>
          </a:xfrm>
        </p:spPr>
        <p:txBody>
          <a:bodyPr/>
          <a:lstStyle/>
          <a:p>
            <a:pPr/>
            <a:fld id="{3EF3208E-C0D3-A6D6-9D4B-36836E056B63}" type="slidenum">
              <a:t>3</a:t>
            </a:fld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P4/v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AMAABsnAAA/FQAAWSkAAAAAAAAmAAAACAAAAAAAAAAAAAAAMAAAABQAAAAAAAAANAP//8z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r>
              <a:t>OER.DigiChem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s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vwMAALABAAAiQAAAuAgAAA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08965" y="274320"/>
            <a:ext cx="9816465" cy="1143000"/>
          </a:xfrm>
        </p:spPr>
        <p:txBody>
          <a:bodyPr/>
          <a:lstStyle/>
          <a:p>
            <a:pPr/>
            <a:r>
              <a:t>For more in-depth things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0C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wAMAANgJAABARwAAsCUAAA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</p:spPr>
        <p:txBody>
          <a:bodyPr/>
          <a:lstStyle/>
          <a:p>
            <a:pPr/>
            <a:r>
              <a:t>Yadda, yadda, yadda</a:t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VEEAABsnAABARwAAWSkAAAAAAAAmAAAACAAAAAEAAAAAAAAAMAAAABQAAAAAAAAAdwn//4n2AAD/GP//AecAAA=="/>
              </a:ext>
            </a:extLst>
          </p:cNvSpPr>
          <p:nvPr>
            <p:ph type="sldNum" sz="quarter" idx="12"/>
          </p:nvPr>
        </p:nvSpPr>
        <p:spPr>
          <a:xfrm>
            <a:off x="10619740" y="6356985"/>
            <a:ext cx="962660" cy="364490"/>
          </a:xfrm>
        </p:spPr>
        <p:txBody>
          <a:bodyPr/>
          <a:lstStyle/>
          <a:p>
            <a:pPr/>
            <a:fld id="{5573D309-47B8-2625-F6CB-B1709D8500E4}" type="slidenum">
              <a:t>4</a:t>
            </a:fld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AMAABsnAAA/FQAAWSkAAAAAAAAmAAAACAAAAAEAAAAAAAAAMAAAABQAAAAAAAAANAP//8z8AAD/GP//AecAAA=="/>
              </a:ext>
            </a:extLst>
          </p:cNvSpPr>
          <p:nvPr>
            <p:ph type="dt" sz="quarter" idx="10"/>
          </p:nvPr>
        </p:nvSpPr>
        <p:spPr>
          <a:xfrm>
            <a:off x="609600" y="6356985"/>
            <a:ext cx="2844165" cy="364490"/>
          </a:xfrm>
        </p:spPr>
        <p:txBody>
          <a:bodyPr/>
          <a:lstStyle/>
          <a:p>
            <a:pPr/>
            <a:r>
              <a:t>OER.DigiChem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jAUAAHkOAABMRQAASBQAAAAAAAAmAAAACAAAAAGAAAAAAAAAMAAAABQAAAAAAAAAAAD//wAAAQAAAP//AAABAA=="/>
              </a:ext>
            </a:extLst>
          </p:cNvSpPr>
          <p:nvPr>
            <p:ph type="ctrTitle"/>
          </p:nvPr>
        </p:nvSpPr>
        <p:spPr>
          <a:xfrm>
            <a:off x="901700" y="2352675"/>
            <a:ext cx="10363200" cy="944245"/>
          </a:xfrm>
        </p:spPr>
        <p:txBody>
          <a:bodyPr/>
          <a:lstStyle/>
          <a:p>
            <a:pPr/>
            <a:r>
              <a:t>Color Scheme green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DpOw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LAsAAMgVAACsPwAAoxoAAAAAAAAmAAAACAAAAAAAAAAAAAAAMAAAABQAAAAAAAAAAAD//wAAAQAAAP//AAABAA==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pPr/>
            <a:r>
              <a:t>Derived from BUW</a:t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TUAABsnAABARwAAWSkAAAAAAAAmAAAACAAAAAEAAAAAAAAAMAAAABQAAAAAAAAANAP//8z8AAD/GP//AecAAA=="/>
              </a:ext>
            </a:extLst>
          </p:cNvSpPr>
          <p:nvPr>
            <p:ph type="sldNum" sz="quarter" idx="12"/>
          </p:nvPr>
        </p:nvSpPr>
        <p:spPr>
          <a:xfrm>
            <a:off x="8738235" y="6356985"/>
            <a:ext cx="2844165" cy="364490"/>
          </a:xfrm>
        </p:spPr>
        <p:txBody>
          <a:bodyPr/>
          <a:lstStyle/>
          <a:p>
            <a:pPr/>
            <a:fld id="{0C962C4D-03E1-C3DA-AF2E-F58F626059A0}" type="slidenum">
              <a:t>5</a:t>
            </a:fld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AMAABsnAAA/FQAAWSkAAAAAAAAmAAAACAAAAAEAAAAAAAAAMAAAABQAAAAAAAAANAP//8z8AAD/GP//AecAAA=="/>
              </a:ext>
            </a:extLst>
          </p:cNvSpPr>
          <p:nvPr>
            <p:ph type="dt" sz="quarter" idx="10"/>
          </p:nvPr>
        </p:nvSpPr>
        <p:spPr>
          <a:xfrm>
            <a:off x="609600" y="6356985"/>
            <a:ext cx="2844165" cy="364490"/>
          </a:xfrm>
        </p:spPr>
        <p:txBody>
          <a:bodyPr/>
          <a:lstStyle/>
          <a:p>
            <a:pPr/>
            <a:r>
              <a:t>OER.DigiChem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jAUAAHkOAABMRQAASBQAAAAAAAAmAAAACAAAAAGAAAAAAAAAMAAAABQAAAAAAAAAAAD//wAAAQAAAP//AAABAA=="/>
              </a:ext>
            </a:extLst>
          </p:cNvSpPr>
          <p:nvPr>
            <p:ph type="ctrTitle"/>
          </p:nvPr>
        </p:nvSpPr>
        <p:spPr>
          <a:xfrm>
            <a:off x="901700" y="2352675"/>
            <a:ext cx="10363200" cy="944245"/>
          </a:xfrm>
        </p:spPr>
        <p:txBody>
          <a:bodyPr/>
          <a:lstStyle/>
          <a:p>
            <a:pPr/>
            <a:r>
              <a:t>Color Scheme magenta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xmlns="smNativeData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LAsAAMgVAACsPwAAoxoAAAAAAAAmAAAACAAAAAAAAAAAAAAAMAAAABQAAAAAAAAAAAD//wAAAQAAAP//AAABAA==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pPr/>
            <a:r>
              <a:t>Derived from TUKöln</a:t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AB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TUAABsnAABARwAAWSkAAAAAAAAmAAAACAAAAAEAAAAAAAAAMAAAABQAAAAAAAAANAP//8z8AAD/GP//AecAAA=="/>
              </a:ext>
            </a:extLst>
          </p:cNvSpPr>
          <p:nvPr>
            <p:ph type="sldNum" sz="quarter" idx="12"/>
          </p:nvPr>
        </p:nvSpPr>
        <p:spPr>
          <a:xfrm>
            <a:off x="8738235" y="6356985"/>
            <a:ext cx="2844165" cy="364490"/>
          </a:xfrm>
        </p:spPr>
        <p:txBody>
          <a:bodyPr/>
          <a:lstStyle/>
          <a:p>
            <a:pPr/>
            <a:fld id="{11145C8B-C5FC-41AA-B2AC-33FF12E24466}" type="slidenum">
              <a:t>6</a:t>
            </a:fld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AMAABsnAAA/FQAAWSkAAAAAAAAmAAAACAAAAAEAAAAAAAAAMAAAABQAAAAAAAAANAP//8z8AAD/GP//AecAAA=="/>
              </a:ext>
            </a:extLst>
          </p:cNvSpPr>
          <p:nvPr>
            <p:ph type="dt" sz="quarter" idx="10"/>
          </p:nvPr>
        </p:nvSpPr>
        <p:spPr>
          <a:xfrm>
            <a:off x="609600" y="6356985"/>
            <a:ext cx="2844165" cy="364490"/>
          </a:xfrm>
        </p:spPr>
        <p:txBody>
          <a:bodyPr/>
          <a:lstStyle/>
          <a:p>
            <a:pPr/>
            <a:r>
              <a:t>OER.DigiChem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33"/>
      </a:accent1>
      <a:accent2>
        <a:srgbClr val="99CC33"/>
      </a:accent2>
      <a:accent3>
        <a:srgbClr val="99CC33"/>
      </a:accent3>
      <a:accent4>
        <a:srgbClr val="99CC33"/>
      </a:accent4>
      <a:accent5>
        <a:srgbClr val="99CC33"/>
      </a:accent5>
      <a:accent6>
        <a:srgbClr val="99CC33"/>
      </a:accent6>
      <a:hlink>
        <a:srgbClr val="99CC33"/>
      </a:hlink>
      <a:folHlink>
        <a:srgbClr val="99CC33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AB5"/>
        </a:accent1>
        <a:accent2>
          <a:srgbClr val="006AB5"/>
        </a:accent2>
        <a:accent3>
          <a:srgbClr val="006AB5"/>
        </a:accent3>
        <a:accent4>
          <a:srgbClr val="006AB5"/>
        </a:accent4>
        <a:accent5>
          <a:srgbClr val="006AB5"/>
        </a:accent5>
        <a:accent6>
          <a:srgbClr val="006AB5"/>
        </a:accent6>
        <a:hlink>
          <a:srgbClr val="006AB5"/>
        </a:hlink>
        <a:folHlink>
          <a:srgbClr val="006A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AB5"/>
        </a:accent1>
        <a:accent2>
          <a:srgbClr val="006AB5"/>
        </a:accent2>
        <a:accent3>
          <a:srgbClr val="006AB5"/>
        </a:accent3>
        <a:accent4>
          <a:srgbClr val="006AB5"/>
        </a:accent4>
        <a:accent5>
          <a:srgbClr val="006AB5"/>
        </a:accent5>
        <a:accent6>
          <a:srgbClr val="006AB5"/>
        </a:accent6>
        <a:hlink>
          <a:srgbClr val="006AB5"/>
        </a:hlink>
        <a:folHlink>
          <a:srgbClr val="006A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33"/>
        </a:accent1>
        <a:accent2>
          <a:srgbClr val="99CC33"/>
        </a:accent2>
        <a:accent3>
          <a:srgbClr val="99CC33"/>
        </a:accent3>
        <a:accent4>
          <a:srgbClr val="99CC33"/>
        </a:accent4>
        <a:accent5>
          <a:srgbClr val="99CC33"/>
        </a:accent5>
        <a:accent6>
          <a:srgbClr val="99CC33"/>
        </a:accent6>
        <a:hlink>
          <a:srgbClr val="99CC33"/>
        </a:hlink>
        <a:folHlink>
          <a:srgbClr val="99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82585"/>
        </a:accent1>
        <a:accent2>
          <a:srgbClr val="B82585"/>
        </a:accent2>
        <a:accent3>
          <a:srgbClr val="B82585"/>
        </a:accent3>
        <a:accent4>
          <a:srgbClr val="B82585"/>
        </a:accent4>
        <a:accent5>
          <a:srgbClr val="B82585"/>
        </a:accent5>
        <a:accent6>
          <a:srgbClr val="B82585"/>
        </a:accent6>
        <a:hlink>
          <a:srgbClr val="B82585"/>
        </a:hlink>
        <a:folHlink>
          <a:srgbClr val="B825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D4D4D"/>
        </a:accent1>
        <a:accent2>
          <a:srgbClr val="4D4D4D"/>
        </a:accent2>
        <a:accent3>
          <a:srgbClr val="4D4D4D"/>
        </a:accent3>
        <a:accent4>
          <a:srgbClr val="4D4D4D"/>
        </a:accent4>
        <a:accent5>
          <a:srgbClr val="4D4D4D"/>
        </a:accent5>
        <a:accent6>
          <a:srgbClr val="4D4D4D"/>
        </a:accent6>
        <a:hlink>
          <a:srgbClr val="4D4D4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10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11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12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13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006AB5"/>
    </a:accent1>
    <a:accent2>
      <a:srgbClr val="006AB5"/>
    </a:accent2>
    <a:accent3>
      <a:srgbClr val="006AB5"/>
    </a:accent3>
    <a:accent4>
      <a:srgbClr val="006AB5"/>
    </a:accent4>
    <a:accent5>
      <a:srgbClr val="006AB5"/>
    </a:accent5>
    <a:accent6>
      <a:srgbClr val="006AB5"/>
    </a:accent6>
    <a:hlink>
      <a:srgbClr val="006AB5"/>
    </a:hlink>
    <a:folHlink>
      <a:srgbClr val="006AB5"/>
    </a:folHlink>
  </a:clrScheme>
</a:themeOverride>
</file>

<file path=ppt/theme/themeOverride14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99CC33"/>
    </a:accent1>
    <a:accent2>
      <a:srgbClr val="99CC33"/>
    </a:accent2>
    <a:accent3>
      <a:srgbClr val="99CC33"/>
    </a:accent3>
    <a:accent4>
      <a:srgbClr val="99CC33"/>
    </a:accent4>
    <a:accent5>
      <a:srgbClr val="99CC33"/>
    </a:accent5>
    <a:accent6>
      <a:srgbClr val="99CC33"/>
    </a:accent6>
    <a:hlink>
      <a:srgbClr val="99CC33"/>
    </a:hlink>
    <a:folHlink>
      <a:srgbClr val="99CC33"/>
    </a:folHlink>
  </a:clrScheme>
</a:themeOverride>
</file>

<file path=ppt/theme/themeOverride15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B82585"/>
    </a:accent1>
    <a:accent2>
      <a:srgbClr val="B82585"/>
    </a:accent2>
    <a:accent3>
      <a:srgbClr val="B82585"/>
    </a:accent3>
    <a:accent4>
      <a:srgbClr val="B82585"/>
    </a:accent4>
    <a:accent5>
      <a:srgbClr val="B82585"/>
    </a:accent5>
    <a:accent6>
      <a:srgbClr val="B82585"/>
    </a:accent6>
    <a:hlink>
      <a:srgbClr val="B82585"/>
    </a:hlink>
    <a:folHlink>
      <a:srgbClr val="B82585"/>
    </a:folHlink>
  </a:clrScheme>
</a:themeOverride>
</file>

<file path=ppt/theme/themeOverride2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3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006AB5"/>
    </a:accent1>
    <a:accent2>
      <a:srgbClr val="006AB5"/>
    </a:accent2>
    <a:accent3>
      <a:srgbClr val="006AB5"/>
    </a:accent3>
    <a:accent4>
      <a:srgbClr val="006AB5"/>
    </a:accent4>
    <a:accent5>
      <a:srgbClr val="006AB5"/>
    </a:accent5>
    <a:accent6>
      <a:srgbClr val="006AB5"/>
    </a:accent6>
    <a:hlink>
      <a:srgbClr val="006AB5"/>
    </a:hlink>
    <a:folHlink>
      <a:srgbClr val="006AB5"/>
    </a:folHlink>
  </a:clrScheme>
</a:themeOverride>
</file>

<file path=ppt/theme/themeOverride4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B82585"/>
    </a:accent1>
    <a:accent2>
      <a:srgbClr val="B82585"/>
    </a:accent2>
    <a:accent3>
      <a:srgbClr val="B82585"/>
    </a:accent3>
    <a:accent4>
      <a:srgbClr val="B82585"/>
    </a:accent4>
    <a:accent5>
      <a:srgbClr val="B82585"/>
    </a:accent5>
    <a:accent6>
      <a:srgbClr val="B82585"/>
    </a:accent6>
    <a:hlink>
      <a:srgbClr val="B82585"/>
    </a:hlink>
    <a:folHlink>
      <a:srgbClr val="B82585"/>
    </a:folHlink>
  </a:clrScheme>
</a:themeOverride>
</file>

<file path=ppt/theme/themeOverride5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6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7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8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9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luna</cp:lastModifiedBy>
  <cp:revision>0</cp:revision>
  <dcterms:created xsi:type="dcterms:W3CDTF">2021-05-12T11:08:00Z</dcterms:created>
  <dcterms:modified xsi:type="dcterms:W3CDTF">2021-05-12T13:25:04Z</dcterms:modified>
</cp:coreProperties>
</file>